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71" r:id="rId2"/>
    <p:sldId id="256" r:id="rId3"/>
    <p:sldId id="257" r:id="rId4"/>
    <p:sldId id="258" r:id="rId5"/>
    <p:sldId id="259" r:id="rId6"/>
    <p:sldId id="260" r:id="rId7"/>
    <p:sldId id="261" r:id="rId8"/>
    <p:sldId id="262" r:id="rId9"/>
    <p:sldId id="263" r:id="rId10"/>
    <p:sldId id="264" r:id="rId11"/>
    <p:sldId id="265" r:id="rId12"/>
    <p:sldId id="266" r:id="rId13"/>
    <p:sldId id="267" r:id="rId14"/>
    <p:sldId id="270" r:id="rId15"/>
    <p:sldId id="268" r:id="rId16"/>
    <p:sldId id="269" r:id="rId17"/>
  </p:sldIdLst>
  <p:sldSz cx="18300700" cy="10299700"/>
  <p:notesSz cx="18300700" cy="10299700"/>
  <p:defaultTextStyle>
    <a:defPPr>
      <a:defRPr kern="0"/>
    </a:def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5" d="100"/>
          <a:sy n="55" d="100"/>
        </p:scale>
        <p:origin x="-658" y="-72"/>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1"/>
            <a:ext cx="18288000" cy="10287000"/>
          </a:xfrm>
          <a:prstGeom prst="rect">
            <a:avLst/>
          </a:prstGeom>
        </p:spPr>
      </p:pic>
      <p:pic>
        <p:nvPicPr>
          <p:cNvPr id="17" name="bg object 17"/>
          <p:cNvPicPr/>
          <p:nvPr/>
        </p:nvPicPr>
        <p:blipFill>
          <a:blip r:embed="rId3" cstate="print"/>
          <a:stretch>
            <a:fillRect/>
          </a:stretch>
        </p:blipFill>
        <p:spPr>
          <a:xfrm>
            <a:off x="0" y="7219933"/>
            <a:ext cx="8638729" cy="3067050"/>
          </a:xfrm>
          <a:prstGeom prst="rect">
            <a:avLst/>
          </a:prstGeom>
        </p:spPr>
      </p:pic>
      <p:pic>
        <p:nvPicPr>
          <p:cNvPr id="18" name="bg object 18"/>
          <p:cNvPicPr/>
          <p:nvPr/>
        </p:nvPicPr>
        <p:blipFill>
          <a:blip r:embed="rId4" cstate="print"/>
          <a:stretch>
            <a:fillRect/>
          </a:stretch>
        </p:blipFill>
        <p:spPr>
          <a:xfrm>
            <a:off x="9135097" y="7219974"/>
            <a:ext cx="9152902" cy="3067024"/>
          </a:xfrm>
          <a:prstGeom prst="rect">
            <a:avLst/>
          </a:prstGeom>
        </p:spPr>
      </p:pic>
      <p:sp>
        <p:nvSpPr>
          <p:cNvPr id="2" name="Holder 2"/>
          <p:cNvSpPr>
            <a:spLocks noGrp="1"/>
          </p:cNvSpPr>
          <p:nvPr>
            <p:ph type="ctrTitle"/>
          </p:nvPr>
        </p:nvSpPr>
        <p:spPr>
          <a:xfrm>
            <a:off x="6704482" y="1139628"/>
            <a:ext cx="4891735" cy="939800"/>
          </a:xfrm>
          <a:prstGeom prst="rect">
            <a:avLst/>
          </a:prstGeom>
        </p:spPr>
        <p:txBody>
          <a:bodyPr wrap="square" lIns="0" tIns="0" rIns="0" bIns="0">
            <a:spAutoFit/>
          </a:bodyPr>
          <a:lstStyle>
            <a:lvl1pPr>
              <a:defRPr sz="4250" b="0" i="0">
                <a:solidFill>
                  <a:srgbClr val="2B563B"/>
                </a:solidFill>
                <a:latin typeface="Times New Roman"/>
                <a:cs typeface="Times New Roman"/>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3/28/2024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rgbClr val="2B563B"/>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3/28/2024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rgbClr val="2B563B"/>
                </a:solidFill>
                <a:latin typeface="Times New Roman"/>
                <a:cs typeface="Times New Roman"/>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3/28/2024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rgbClr val="2B563B"/>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3/28/2024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3/28/2024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891893" y="959910"/>
            <a:ext cx="9637188" cy="992568"/>
          </a:xfrm>
          <a:prstGeom prst="rect">
            <a:avLst/>
          </a:prstGeom>
        </p:spPr>
        <p:txBody>
          <a:bodyPr wrap="square" lIns="0" tIns="0" rIns="0" bIns="0">
            <a:spAutoFit/>
          </a:bodyPr>
          <a:lstStyle>
            <a:lvl1pPr>
              <a:defRPr sz="4250" b="0" i="0">
                <a:solidFill>
                  <a:srgbClr val="2B563B"/>
                </a:solidFill>
                <a:latin typeface="Times New Roman"/>
                <a:cs typeface="Times New Roman"/>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3/28/2024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sp>
        <p:nvSpPr>
          <p:cNvPr id="3" name="Rectangle 2"/>
          <p:cNvSpPr/>
          <p:nvPr/>
        </p:nvSpPr>
        <p:spPr>
          <a:xfrm>
            <a:off x="4883150" y="3168650"/>
            <a:ext cx="10547759" cy="2400657"/>
          </a:xfrm>
          <a:prstGeom prst="rect">
            <a:avLst/>
          </a:prstGeom>
        </p:spPr>
        <p:txBody>
          <a:bodyPr wrap="none">
            <a:spAutoFit/>
          </a:bodyPr>
          <a:lstStyle/>
          <a:p>
            <a:r>
              <a:rPr lang="en-US" sz="3000" spc="545" dirty="0" smtClean="0">
                <a:latin typeface="Georgia"/>
              </a:rPr>
              <a:t>T.RECHAN REDDY</a:t>
            </a:r>
          </a:p>
          <a:p>
            <a:r>
              <a:rPr lang="en-US" sz="3000" spc="545" dirty="0" smtClean="0">
                <a:latin typeface="Georgia"/>
              </a:rPr>
              <a:t>192211812</a:t>
            </a:r>
          </a:p>
          <a:p>
            <a:r>
              <a:rPr lang="en-US" sz="3000" spc="545" dirty="0" smtClean="0">
                <a:latin typeface="Georgia"/>
              </a:rPr>
              <a:t>THEORY OF COMPUTATION-1337</a:t>
            </a:r>
          </a:p>
          <a:p>
            <a:r>
              <a:rPr lang="en-US" sz="3000" spc="545" dirty="0" smtClean="0">
                <a:latin typeface="Georgia"/>
              </a:rPr>
              <a:t>DR.ANITHA</a:t>
            </a:r>
          </a:p>
          <a:p>
            <a:r>
              <a:rPr lang="en-US" sz="3000" spc="545" dirty="0" smtClean="0">
                <a:latin typeface="Georgia"/>
              </a:rPr>
              <a:t>AUTOMATED QUESTION TAGGING SYSTEM</a:t>
            </a:r>
            <a:endParaRPr lang="en-US" sz="3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pic>
        <p:nvPicPr>
          <p:cNvPr id="3" name="object 3"/>
          <p:cNvPicPr/>
          <p:nvPr/>
        </p:nvPicPr>
        <p:blipFill>
          <a:blip r:embed="rId3" cstate="print"/>
          <a:stretch>
            <a:fillRect/>
          </a:stretch>
        </p:blipFill>
        <p:spPr>
          <a:xfrm>
            <a:off x="3905199" y="6448418"/>
            <a:ext cx="10477499" cy="3838575"/>
          </a:xfrm>
          <a:prstGeom prst="rect">
            <a:avLst/>
          </a:prstGeom>
        </p:spPr>
      </p:pic>
      <p:pic>
        <p:nvPicPr>
          <p:cNvPr id="4" name="object 4"/>
          <p:cNvPicPr/>
          <p:nvPr/>
        </p:nvPicPr>
        <p:blipFill>
          <a:blip r:embed="rId4" cstate="print"/>
          <a:stretch>
            <a:fillRect/>
          </a:stretch>
        </p:blipFill>
        <p:spPr>
          <a:xfrm>
            <a:off x="5909284" y="2483700"/>
            <a:ext cx="2116963" cy="317449"/>
          </a:xfrm>
          <a:prstGeom prst="rect">
            <a:avLst/>
          </a:prstGeom>
        </p:spPr>
      </p:pic>
      <p:sp>
        <p:nvSpPr>
          <p:cNvPr id="5" name="object 5"/>
          <p:cNvSpPr txBox="1"/>
          <p:nvPr/>
        </p:nvSpPr>
        <p:spPr>
          <a:xfrm>
            <a:off x="3893223" y="2413908"/>
            <a:ext cx="10420985" cy="1486535"/>
          </a:xfrm>
          <a:prstGeom prst="rect">
            <a:avLst/>
          </a:prstGeom>
        </p:spPr>
        <p:txBody>
          <a:bodyPr vert="horz" wrap="square" lIns="0" tIns="15240" rIns="0" bIns="0" rtlCol="0">
            <a:spAutoFit/>
          </a:bodyPr>
          <a:lstStyle/>
          <a:p>
            <a:pPr marL="12700" marR="5080">
              <a:lnSpc>
                <a:spcPct val="99100"/>
              </a:lnSpc>
              <a:spcBef>
                <a:spcPts val="120"/>
              </a:spcBef>
              <a:tabLst>
                <a:tab pos="4217035" algn="l"/>
              </a:tabLst>
            </a:pPr>
            <a:r>
              <a:rPr sz="2400" spc="-90" dirty="0">
                <a:solidFill>
                  <a:srgbClr val="2B563B"/>
                </a:solidFill>
                <a:latin typeface="Verdana"/>
                <a:cs typeface="Verdana"/>
              </a:rPr>
              <a:t>The</a:t>
            </a:r>
            <a:r>
              <a:rPr sz="2400" spc="-155" dirty="0">
                <a:solidFill>
                  <a:srgbClr val="2B563B"/>
                </a:solidFill>
                <a:latin typeface="Verdana"/>
                <a:cs typeface="Verdana"/>
              </a:rPr>
              <a:t> </a:t>
            </a:r>
            <a:r>
              <a:rPr sz="2400" spc="-50" dirty="0">
                <a:solidFill>
                  <a:srgbClr val="2B563B"/>
                </a:solidFill>
                <a:latin typeface="Verdana"/>
                <a:cs typeface="Verdana"/>
              </a:rPr>
              <a:t>future</a:t>
            </a:r>
            <a:r>
              <a:rPr sz="2400" spc="-150" dirty="0">
                <a:solidFill>
                  <a:srgbClr val="2B563B"/>
                </a:solidFill>
                <a:latin typeface="Verdana"/>
                <a:cs typeface="Verdana"/>
              </a:rPr>
              <a:t> </a:t>
            </a:r>
            <a:r>
              <a:rPr sz="2400" spc="-25" dirty="0">
                <a:solidFill>
                  <a:srgbClr val="2B563B"/>
                </a:solidFill>
                <a:latin typeface="Verdana"/>
                <a:cs typeface="Verdana"/>
              </a:rPr>
              <a:t>of</a:t>
            </a:r>
            <a:r>
              <a:rPr sz="2400" dirty="0">
                <a:solidFill>
                  <a:srgbClr val="2B563B"/>
                </a:solidFill>
                <a:latin typeface="Verdana"/>
                <a:cs typeface="Verdana"/>
              </a:rPr>
              <a:t>	</a:t>
            </a:r>
            <a:r>
              <a:rPr sz="2400" spc="-65" dirty="0">
                <a:solidFill>
                  <a:srgbClr val="2B563B"/>
                </a:solidFill>
                <a:latin typeface="Verdana"/>
                <a:cs typeface="Verdana"/>
              </a:rPr>
              <a:t>is</a:t>
            </a:r>
            <a:r>
              <a:rPr sz="2400" spc="-150" dirty="0">
                <a:solidFill>
                  <a:srgbClr val="2B563B"/>
                </a:solidFill>
                <a:latin typeface="Verdana"/>
                <a:cs typeface="Verdana"/>
              </a:rPr>
              <a:t> </a:t>
            </a:r>
            <a:r>
              <a:rPr sz="2400" spc="-50" dirty="0">
                <a:solidFill>
                  <a:srgbClr val="2B563B"/>
                </a:solidFill>
                <a:latin typeface="Verdana"/>
                <a:cs typeface="Verdana"/>
              </a:rPr>
              <a:t>closely</a:t>
            </a:r>
            <a:r>
              <a:rPr sz="2400" spc="-145" dirty="0">
                <a:solidFill>
                  <a:srgbClr val="2B563B"/>
                </a:solidFill>
                <a:latin typeface="Verdana"/>
                <a:cs typeface="Verdana"/>
              </a:rPr>
              <a:t> </a:t>
            </a:r>
            <a:r>
              <a:rPr sz="2400" spc="-45" dirty="0">
                <a:solidFill>
                  <a:srgbClr val="2B563B"/>
                </a:solidFill>
                <a:latin typeface="Verdana"/>
                <a:cs typeface="Verdana"/>
              </a:rPr>
              <a:t>intertwined</a:t>
            </a:r>
            <a:r>
              <a:rPr sz="2400" spc="-145" dirty="0">
                <a:solidFill>
                  <a:srgbClr val="2B563B"/>
                </a:solidFill>
                <a:latin typeface="Verdana"/>
                <a:cs typeface="Verdana"/>
              </a:rPr>
              <a:t> </a:t>
            </a:r>
            <a:r>
              <a:rPr sz="2400" spc="-55" dirty="0">
                <a:solidFill>
                  <a:srgbClr val="2B563B"/>
                </a:solidFill>
                <a:latin typeface="Verdana"/>
                <a:cs typeface="Verdana"/>
              </a:rPr>
              <a:t>with</a:t>
            </a:r>
            <a:r>
              <a:rPr sz="2400" spc="-145" dirty="0">
                <a:solidFill>
                  <a:srgbClr val="2B563B"/>
                </a:solidFill>
                <a:latin typeface="Verdana"/>
                <a:cs typeface="Verdana"/>
              </a:rPr>
              <a:t> </a:t>
            </a:r>
            <a:r>
              <a:rPr sz="2400" spc="-70" dirty="0">
                <a:solidFill>
                  <a:srgbClr val="2B563B"/>
                </a:solidFill>
                <a:latin typeface="Verdana"/>
                <a:cs typeface="Verdana"/>
              </a:rPr>
              <a:t>the</a:t>
            </a:r>
            <a:r>
              <a:rPr sz="2400" spc="-145" dirty="0">
                <a:solidFill>
                  <a:srgbClr val="2B563B"/>
                </a:solidFill>
                <a:latin typeface="Verdana"/>
                <a:cs typeface="Verdana"/>
              </a:rPr>
              <a:t> </a:t>
            </a:r>
            <a:r>
              <a:rPr sz="2400" spc="-55" dirty="0">
                <a:solidFill>
                  <a:srgbClr val="2B563B"/>
                </a:solidFill>
                <a:latin typeface="Verdana"/>
                <a:cs typeface="Verdana"/>
              </a:rPr>
              <a:t>evolution</a:t>
            </a:r>
            <a:r>
              <a:rPr sz="2400" spc="-150" dirty="0">
                <a:solidFill>
                  <a:srgbClr val="2B563B"/>
                </a:solidFill>
                <a:latin typeface="Verdana"/>
                <a:cs typeface="Verdana"/>
              </a:rPr>
              <a:t> </a:t>
            </a:r>
            <a:r>
              <a:rPr sz="2400" spc="-25" dirty="0">
                <a:solidFill>
                  <a:srgbClr val="2B563B"/>
                </a:solidFill>
                <a:latin typeface="Verdana"/>
                <a:cs typeface="Verdana"/>
              </a:rPr>
              <a:t>of </a:t>
            </a:r>
            <a:r>
              <a:rPr sz="2450" i="1" spc="-60" dirty="0">
                <a:solidFill>
                  <a:srgbClr val="2B563B"/>
                </a:solidFill>
                <a:latin typeface="Verdana"/>
                <a:cs typeface="Verdana"/>
              </a:rPr>
              <a:t>automated</a:t>
            </a:r>
            <a:r>
              <a:rPr sz="2450" i="1" spc="-175" dirty="0">
                <a:solidFill>
                  <a:srgbClr val="2B563B"/>
                </a:solidFill>
                <a:latin typeface="Verdana"/>
                <a:cs typeface="Verdana"/>
              </a:rPr>
              <a:t> </a:t>
            </a:r>
            <a:r>
              <a:rPr sz="2450" i="1" spc="-70" dirty="0">
                <a:solidFill>
                  <a:srgbClr val="2B563B"/>
                </a:solidFill>
                <a:latin typeface="Verdana"/>
                <a:cs typeface="Verdana"/>
              </a:rPr>
              <a:t>question</a:t>
            </a:r>
            <a:r>
              <a:rPr sz="2450" i="1" spc="-170" dirty="0">
                <a:solidFill>
                  <a:srgbClr val="2B563B"/>
                </a:solidFill>
                <a:latin typeface="Verdana"/>
                <a:cs typeface="Verdana"/>
              </a:rPr>
              <a:t> </a:t>
            </a:r>
            <a:r>
              <a:rPr sz="2450" i="1" spc="-55" dirty="0">
                <a:solidFill>
                  <a:srgbClr val="2B563B"/>
                </a:solidFill>
                <a:latin typeface="Verdana"/>
                <a:cs typeface="Verdana"/>
              </a:rPr>
              <a:t>tagging</a:t>
            </a:r>
            <a:r>
              <a:rPr sz="2400" spc="-55" dirty="0">
                <a:solidFill>
                  <a:srgbClr val="2B563B"/>
                </a:solidFill>
                <a:latin typeface="Verdana"/>
                <a:cs typeface="Verdana"/>
              </a:rPr>
              <a:t>.</a:t>
            </a:r>
            <a:r>
              <a:rPr sz="2400" spc="-160" dirty="0">
                <a:solidFill>
                  <a:srgbClr val="2B563B"/>
                </a:solidFill>
                <a:latin typeface="Verdana"/>
                <a:cs typeface="Verdana"/>
              </a:rPr>
              <a:t> </a:t>
            </a:r>
            <a:r>
              <a:rPr sz="2400" spc="-50" dirty="0">
                <a:solidFill>
                  <a:srgbClr val="2B563B"/>
                </a:solidFill>
                <a:latin typeface="Verdana"/>
                <a:cs typeface="Verdana"/>
              </a:rPr>
              <a:t>As</a:t>
            </a:r>
            <a:r>
              <a:rPr sz="2400" spc="-155" dirty="0">
                <a:solidFill>
                  <a:srgbClr val="2B563B"/>
                </a:solidFill>
                <a:latin typeface="Verdana"/>
                <a:cs typeface="Verdana"/>
              </a:rPr>
              <a:t> </a:t>
            </a:r>
            <a:r>
              <a:rPr sz="2400" spc="-40" dirty="0">
                <a:solidFill>
                  <a:srgbClr val="2B563B"/>
                </a:solidFill>
                <a:latin typeface="Verdana"/>
                <a:cs typeface="Verdana"/>
              </a:rPr>
              <a:t>technology</a:t>
            </a:r>
            <a:r>
              <a:rPr sz="2400" spc="-160" dirty="0">
                <a:solidFill>
                  <a:srgbClr val="2B563B"/>
                </a:solidFill>
                <a:latin typeface="Verdana"/>
                <a:cs typeface="Verdana"/>
              </a:rPr>
              <a:t> </a:t>
            </a:r>
            <a:r>
              <a:rPr sz="2400" spc="-50" dirty="0">
                <a:solidFill>
                  <a:srgbClr val="2B563B"/>
                </a:solidFill>
                <a:latin typeface="Verdana"/>
                <a:cs typeface="Verdana"/>
              </a:rPr>
              <a:t>continues</a:t>
            </a:r>
            <a:r>
              <a:rPr sz="2400" spc="-155" dirty="0">
                <a:solidFill>
                  <a:srgbClr val="2B563B"/>
                </a:solidFill>
                <a:latin typeface="Verdana"/>
                <a:cs typeface="Verdana"/>
              </a:rPr>
              <a:t> </a:t>
            </a:r>
            <a:r>
              <a:rPr sz="2400" spc="-20" dirty="0">
                <a:solidFill>
                  <a:srgbClr val="2B563B"/>
                </a:solidFill>
                <a:latin typeface="Verdana"/>
                <a:cs typeface="Verdana"/>
              </a:rPr>
              <a:t>to</a:t>
            </a:r>
            <a:r>
              <a:rPr sz="2400" spc="-155" dirty="0">
                <a:solidFill>
                  <a:srgbClr val="2B563B"/>
                </a:solidFill>
                <a:latin typeface="Verdana"/>
                <a:cs typeface="Verdana"/>
              </a:rPr>
              <a:t> </a:t>
            </a:r>
            <a:r>
              <a:rPr sz="2400" spc="-40" dirty="0">
                <a:solidFill>
                  <a:srgbClr val="2B563B"/>
                </a:solidFill>
                <a:latin typeface="Verdana"/>
                <a:cs typeface="Verdana"/>
              </a:rPr>
              <a:t>advance,</a:t>
            </a:r>
            <a:r>
              <a:rPr sz="2400" spc="-160" dirty="0">
                <a:solidFill>
                  <a:srgbClr val="2B563B"/>
                </a:solidFill>
                <a:latin typeface="Verdana"/>
                <a:cs typeface="Verdana"/>
              </a:rPr>
              <a:t> </a:t>
            </a:r>
            <a:r>
              <a:rPr sz="2400" spc="-25" dirty="0">
                <a:solidFill>
                  <a:srgbClr val="2B563B"/>
                </a:solidFill>
                <a:latin typeface="Verdana"/>
                <a:cs typeface="Verdana"/>
              </a:rPr>
              <a:t>we </a:t>
            </a:r>
            <a:r>
              <a:rPr sz="2400" dirty="0">
                <a:solidFill>
                  <a:srgbClr val="2B563B"/>
                </a:solidFill>
                <a:latin typeface="Verdana"/>
                <a:cs typeface="Verdana"/>
              </a:rPr>
              <a:t>can</a:t>
            </a:r>
            <a:r>
              <a:rPr sz="2400" spc="-165" dirty="0">
                <a:solidFill>
                  <a:srgbClr val="2B563B"/>
                </a:solidFill>
                <a:latin typeface="Verdana"/>
                <a:cs typeface="Verdana"/>
              </a:rPr>
              <a:t> </a:t>
            </a:r>
            <a:r>
              <a:rPr sz="2400" spc="-30" dirty="0">
                <a:solidFill>
                  <a:srgbClr val="2B563B"/>
                </a:solidFill>
                <a:latin typeface="Verdana"/>
                <a:cs typeface="Verdana"/>
              </a:rPr>
              <a:t>expect</a:t>
            </a:r>
            <a:r>
              <a:rPr sz="2400" spc="-160" dirty="0">
                <a:solidFill>
                  <a:srgbClr val="2B563B"/>
                </a:solidFill>
                <a:latin typeface="Verdana"/>
                <a:cs typeface="Verdana"/>
              </a:rPr>
              <a:t> </a:t>
            </a:r>
            <a:r>
              <a:rPr sz="2400" spc="-20" dirty="0">
                <a:solidFill>
                  <a:srgbClr val="2B563B"/>
                </a:solidFill>
                <a:latin typeface="Verdana"/>
                <a:cs typeface="Verdana"/>
              </a:rPr>
              <a:t>to</a:t>
            </a:r>
            <a:r>
              <a:rPr sz="2400" spc="-160" dirty="0">
                <a:solidFill>
                  <a:srgbClr val="2B563B"/>
                </a:solidFill>
                <a:latin typeface="Verdana"/>
                <a:cs typeface="Verdana"/>
              </a:rPr>
              <a:t> </a:t>
            </a:r>
            <a:r>
              <a:rPr sz="2400" spc="-60" dirty="0">
                <a:solidFill>
                  <a:srgbClr val="2B563B"/>
                </a:solidFill>
                <a:latin typeface="Verdana"/>
                <a:cs typeface="Verdana"/>
              </a:rPr>
              <a:t>see</a:t>
            </a:r>
            <a:r>
              <a:rPr sz="2400" spc="-160" dirty="0">
                <a:solidFill>
                  <a:srgbClr val="2B563B"/>
                </a:solidFill>
                <a:latin typeface="Verdana"/>
                <a:cs typeface="Verdana"/>
              </a:rPr>
              <a:t> </a:t>
            </a:r>
            <a:r>
              <a:rPr sz="2400" spc="-40" dirty="0">
                <a:solidFill>
                  <a:srgbClr val="2B563B"/>
                </a:solidFill>
                <a:latin typeface="Verdana"/>
                <a:cs typeface="Verdana"/>
              </a:rPr>
              <a:t>further</a:t>
            </a:r>
            <a:r>
              <a:rPr sz="2400" spc="-165" dirty="0">
                <a:solidFill>
                  <a:srgbClr val="2B563B"/>
                </a:solidFill>
                <a:latin typeface="Verdana"/>
                <a:cs typeface="Verdana"/>
              </a:rPr>
              <a:t> </a:t>
            </a:r>
            <a:r>
              <a:rPr sz="2400" spc="-55" dirty="0">
                <a:solidFill>
                  <a:srgbClr val="2B563B"/>
                </a:solidFill>
                <a:latin typeface="Verdana"/>
                <a:cs typeface="Verdana"/>
              </a:rPr>
              <a:t>innovations</a:t>
            </a:r>
            <a:r>
              <a:rPr sz="2400" spc="-160" dirty="0">
                <a:solidFill>
                  <a:srgbClr val="2B563B"/>
                </a:solidFill>
                <a:latin typeface="Verdana"/>
                <a:cs typeface="Verdana"/>
              </a:rPr>
              <a:t> </a:t>
            </a:r>
            <a:r>
              <a:rPr sz="2400" spc="-60" dirty="0">
                <a:solidFill>
                  <a:srgbClr val="2B563B"/>
                </a:solidFill>
                <a:latin typeface="Verdana"/>
                <a:cs typeface="Verdana"/>
              </a:rPr>
              <a:t>in</a:t>
            </a:r>
            <a:r>
              <a:rPr sz="2400" spc="-160" dirty="0">
                <a:solidFill>
                  <a:srgbClr val="2B563B"/>
                </a:solidFill>
                <a:latin typeface="Verdana"/>
                <a:cs typeface="Verdana"/>
              </a:rPr>
              <a:t> </a:t>
            </a:r>
            <a:r>
              <a:rPr sz="2400" spc="-75" dirty="0">
                <a:solidFill>
                  <a:srgbClr val="2B563B"/>
                </a:solidFill>
                <a:latin typeface="Verdana"/>
                <a:cs typeface="Verdana"/>
              </a:rPr>
              <a:t>this</a:t>
            </a:r>
            <a:r>
              <a:rPr sz="2400" spc="-160" dirty="0">
                <a:solidFill>
                  <a:srgbClr val="2B563B"/>
                </a:solidFill>
                <a:latin typeface="Verdana"/>
                <a:cs typeface="Verdana"/>
              </a:rPr>
              <a:t> </a:t>
            </a:r>
            <a:r>
              <a:rPr sz="2400" spc="-55" dirty="0">
                <a:solidFill>
                  <a:srgbClr val="2B563B"/>
                </a:solidFill>
                <a:latin typeface="Verdana"/>
                <a:cs typeface="Verdana"/>
              </a:rPr>
              <a:t>ﬁeld,</a:t>
            </a:r>
            <a:r>
              <a:rPr sz="2400" spc="-160" dirty="0">
                <a:solidFill>
                  <a:srgbClr val="2B563B"/>
                </a:solidFill>
                <a:latin typeface="Verdana"/>
                <a:cs typeface="Verdana"/>
              </a:rPr>
              <a:t> </a:t>
            </a:r>
            <a:r>
              <a:rPr sz="2400" spc="-20" dirty="0">
                <a:solidFill>
                  <a:srgbClr val="2B563B"/>
                </a:solidFill>
                <a:latin typeface="Verdana"/>
                <a:cs typeface="Verdana"/>
              </a:rPr>
              <a:t>leading</a:t>
            </a:r>
            <a:r>
              <a:rPr sz="2400" spc="-165" dirty="0">
                <a:solidFill>
                  <a:srgbClr val="2B563B"/>
                </a:solidFill>
                <a:latin typeface="Verdana"/>
                <a:cs typeface="Verdana"/>
              </a:rPr>
              <a:t> </a:t>
            </a:r>
            <a:r>
              <a:rPr sz="2400" spc="-20" dirty="0">
                <a:solidFill>
                  <a:srgbClr val="2B563B"/>
                </a:solidFill>
                <a:latin typeface="Verdana"/>
                <a:cs typeface="Verdana"/>
              </a:rPr>
              <a:t>to</a:t>
            </a:r>
            <a:r>
              <a:rPr sz="2400" spc="-160" dirty="0">
                <a:solidFill>
                  <a:srgbClr val="2B563B"/>
                </a:solidFill>
                <a:latin typeface="Verdana"/>
                <a:cs typeface="Verdana"/>
              </a:rPr>
              <a:t> </a:t>
            </a:r>
            <a:r>
              <a:rPr sz="2400" spc="-20" dirty="0">
                <a:solidFill>
                  <a:srgbClr val="2B563B"/>
                </a:solidFill>
                <a:latin typeface="Verdana"/>
                <a:cs typeface="Verdana"/>
              </a:rPr>
              <a:t>more </a:t>
            </a:r>
            <a:r>
              <a:rPr sz="2400" spc="-45" dirty="0">
                <a:solidFill>
                  <a:srgbClr val="2B563B"/>
                </a:solidFill>
                <a:latin typeface="Verdana"/>
                <a:cs typeface="Verdana"/>
              </a:rPr>
              <a:t>intelligent</a:t>
            </a:r>
            <a:r>
              <a:rPr sz="2400" spc="-155" dirty="0">
                <a:solidFill>
                  <a:srgbClr val="2B563B"/>
                </a:solidFill>
                <a:latin typeface="Verdana"/>
                <a:cs typeface="Verdana"/>
              </a:rPr>
              <a:t> </a:t>
            </a:r>
            <a:r>
              <a:rPr sz="2400" dirty="0">
                <a:solidFill>
                  <a:srgbClr val="2B563B"/>
                </a:solidFill>
                <a:latin typeface="Verdana"/>
                <a:cs typeface="Verdana"/>
              </a:rPr>
              <a:t>and</a:t>
            </a:r>
            <a:r>
              <a:rPr sz="2400" spc="-155" dirty="0">
                <a:solidFill>
                  <a:srgbClr val="2B563B"/>
                </a:solidFill>
                <a:latin typeface="Verdana"/>
                <a:cs typeface="Verdana"/>
              </a:rPr>
              <a:t> </a:t>
            </a:r>
            <a:r>
              <a:rPr sz="2400" spc="-45" dirty="0">
                <a:solidFill>
                  <a:srgbClr val="2B563B"/>
                </a:solidFill>
                <a:latin typeface="Verdana"/>
                <a:cs typeface="Verdana"/>
              </a:rPr>
              <a:t>intuitive</a:t>
            </a:r>
            <a:r>
              <a:rPr sz="2400" spc="-150" dirty="0">
                <a:solidFill>
                  <a:srgbClr val="2B563B"/>
                </a:solidFill>
                <a:latin typeface="Verdana"/>
                <a:cs typeface="Verdana"/>
              </a:rPr>
              <a:t> </a:t>
            </a:r>
            <a:r>
              <a:rPr sz="2400" spc="-50" dirty="0">
                <a:solidFill>
                  <a:srgbClr val="2B563B"/>
                </a:solidFill>
                <a:latin typeface="Verdana"/>
                <a:cs typeface="Verdana"/>
              </a:rPr>
              <a:t>query</a:t>
            </a:r>
            <a:r>
              <a:rPr sz="2400" spc="-155" dirty="0">
                <a:solidFill>
                  <a:srgbClr val="2B563B"/>
                </a:solidFill>
                <a:latin typeface="Verdana"/>
                <a:cs typeface="Verdana"/>
              </a:rPr>
              <a:t> </a:t>
            </a:r>
            <a:r>
              <a:rPr sz="2400" spc="-45" dirty="0">
                <a:solidFill>
                  <a:srgbClr val="2B563B"/>
                </a:solidFill>
                <a:latin typeface="Verdana"/>
                <a:cs typeface="Verdana"/>
              </a:rPr>
              <a:t>processing</a:t>
            </a:r>
            <a:r>
              <a:rPr sz="2400" spc="-150" dirty="0">
                <a:solidFill>
                  <a:srgbClr val="2B563B"/>
                </a:solidFill>
                <a:latin typeface="Verdana"/>
                <a:cs typeface="Verdana"/>
              </a:rPr>
              <a:t> </a:t>
            </a:r>
            <a:r>
              <a:rPr sz="2400" spc="-10" dirty="0">
                <a:solidFill>
                  <a:srgbClr val="2B563B"/>
                </a:solidFill>
                <a:latin typeface="Verdana"/>
                <a:cs typeface="Verdana"/>
              </a:rPr>
              <a:t>systems.</a:t>
            </a:r>
            <a:endParaRPr sz="2400">
              <a:latin typeface="Verdana"/>
              <a:cs typeface="Verdana"/>
            </a:endParaRPr>
          </a:p>
        </p:txBody>
      </p:sp>
      <p:sp>
        <p:nvSpPr>
          <p:cNvPr id="6" name="object 6"/>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z="6000" spc="365" dirty="0">
                <a:latin typeface="Georgia"/>
                <a:cs typeface="Georgia"/>
              </a:rPr>
              <a:t>Future</a:t>
            </a:r>
            <a:r>
              <a:rPr sz="6000" spc="240" dirty="0">
                <a:latin typeface="Georgia"/>
                <a:cs typeface="Georgia"/>
              </a:rPr>
              <a:t> </a:t>
            </a:r>
            <a:r>
              <a:rPr sz="6000" spc="350" dirty="0">
                <a:latin typeface="Georgia"/>
                <a:cs typeface="Georgia"/>
              </a:rPr>
              <a:t>Trends</a:t>
            </a:r>
            <a:endParaRPr sz="6000">
              <a:latin typeface="Georgia"/>
              <a:cs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065" rIns="0" bIns="0" rtlCol="0">
            <a:spAutoFit/>
          </a:bodyPr>
          <a:lstStyle/>
          <a:p>
            <a:pPr marL="12700">
              <a:lnSpc>
                <a:spcPct val="100000"/>
              </a:lnSpc>
              <a:spcBef>
                <a:spcPts val="95"/>
              </a:spcBef>
            </a:pPr>
            <a:r>
              <a:rPr sz="6000" spc="425" dirty="0">
                <a:latin typeface="Georgia"/>
                <a:cs typeface="Georgia"/>
              </a:rPr>
              <a:t>Case</a:t>
            </a:r>
            <a:r>
              <a:rPr sz="6000" spc="229" dirty="0">
                <a:latin typeface="Georgia"/>
                <a:cs typeface="Georgia"/>
              </a:rPr>
              <a:t> </a:t>
            </a:r>
            <a:r>
              <a:rPr sz="6000" spc="375" dirty="0">
                <a:latin typeface="Georgia"/>
                <a:cs typeface="Georgia"/>
              </a:rPr>
              <a:t>Studies</a:t>
            </a:r>
            <a:endParaRPr sz="6000">
              <a:latin typeface="Georgia"/>
              <a:cs typeface="Georgia"/>
            </a:endParaRPr>
          </a:p>
        </p:txBody>
      </p:sp>
      <p:sp>
        <p:nvSpPr>
          <p:cNvPr id="3" name="object 3"/>
          <p:cNvSpPr txBox="1"/>
          <p:nvPr/>
        </p:nvSpPr>
        <p:spPr>
          <a:xfrm>
            <a:off x="3982389" y="2643412"/>
            <a:ext cx="10321925" cy="943610"/>
          </a:xfrm>
          <a:prstGeom prst="rect">
            <a:avLst/>
          </a:prstGeom>
        </p:spPr>
        <p:txBody>
          <a:bodyPr vert="horz" wrap="square" lIns="0" tIns="25400" rIns="0" bIns="0" rtlCol="0">
            <a:spAutoFit/>
          </a:bodyPr>
          <a:lstStyle/>
          <a:p>
            <a:pPr marL="12700" marR="5080" algn="ctr">
              <a:lnSpc>
                <a:spcPts val="2400"/>
              </a:lnSpc>
              <a:spcBef>
                <a:spcPts val="200"/>
              </a:spcBef>
            </a:pPr>
            <a:r>
              <a:rPr sz="2000" spc="-45" dirty="0">
                <a:solidFill>
                  <a:srgbClr val="2B563B"/>
                </a:solidFill>
                <a:latin typeface="Verdana"/>
                <a:cs typeface="Verdana"/>
              </a:rPr>
              <a:t>Several</a:t>
            </a:r>
            <a:r>
              <a:rPr sz="2000" spc="-114" dirty="0">
                <a:solidFill>
                  <a:srgbClr val="2B563B"/>
                </a:solidFill>
                <a:latin typeface="Verdana"/>
                <a:cs typeface="Verdana"/>
              </a:rPr>
              <a:t> </a:t>
            </a:r>
            <a:r>
              <a:rPr sz="2000" spc="-45" dirty="0">
                <a:solidFill>
                  <a:srgbClr val="2B563B"/>
                </a:solidFill>
                <a:latin typeface="Verdana"/>
                <a:cs typeface="Verdana"/>
              </a:rPr>
              <a:t>real-</a:t>
            </a:r>
            <a:r>
              <a:rPr sz="2000" spc="-30" dirty="0">
                <a:solidFill>
                  <a:srgbClr val="2B563B"/>
                </a:solidFill>
                <a:latin typeface="Verdana"/>
                <a:cs typeface="Verdana"/>
              </a:rPr>
              <a:t>world</a:t>
            </a:r>
            <a:r>
              <a:rPr sz="2000" spc="-114" dirty="0">
                <a:solidFill>
                  <a:srgbClr val="2B563B"/>
                </a:solidFill>
                <a:latin typeface="Verdana"/>
                <a:cs typeface="Verdana"/>
              </a:rPr>
              <a:t> </a:t>
            </a:r>
            <a:r>
              <a:rPr sz="2000" dirty="0">
                <a:solidFill>
                  <a:srgbClr val="2B563B"/>
                </a:solidFill>
                <a:latin typeface="Verdana"/>
                <a:cs typeface="Verdana"/>
              </a:rPr>
              <a:t>case</a:t>
            </a:r>
            <a:r>
              <a:rPr sz="2000" spc="-114" dirty="0">
                <a:solidFill>
                  <a:srgbClr val="2B563B"/>
                </a:solidFill>
                <a:latin typeface="Verdana"/>
                <a:cs typeface="Verdana"/>
              </a:rPr>
              <a:t> </a:t>
            </a:r>
            <a:r>
              <a:rPr sz="2000" spc="-30" dirty="0">
                <a:solidFill>
                  <a:srgbClr val="2B563B"/>
                </a:solidFill>
                <a:latin typeface="Verdana"/>
                <a:cs typeface="Verdana"/>
              </a:rPr>
              <a:t>studies</a:t>
            </a:r>
            <a:r>
              <a:rPr sz="2000" spc="-114" dirty="0">
                <a:solidFill>
                  <a:srgbClr val="2B563B"/>
                </a:solidFill>
                <a:latin typeface="Verdana"/>
                <a:cs typeface="Verdana"/>
              </a:rPr>
              <a:t> </a:t>
            </a:r>
            <a:r>
              <a:rPr sz="2000" spc="-30" dirty="0">
                <a:solidFill>
                  <a:srgbClr val="2B563B"/>
                </a:solidFill>
                <a:latin typeface="Verdana"/>
                <a:cs typeface="Verdana"/>
              </a:rPr>
              <a:t>demonstrate</a:t>
            </a:r>
            <a:r>
              <a:rPr sz="2000" spc="-114" dirty="0">
                <a:solidFill>
                  <a:srgbClr val="2B563B"/>
                </a:solidFill>
                <a:latin typeface="Verdana"/>
                <a:cs typeface="Verdana"/>
              </a:rPr>
              <a:t> </a:t>
            </a:r>
            <a:r>
              <a:rPr sz="2000" spc="-40" dirty="0">
                <a:solidFill>
                  <a:srgbClr val="2B563B"/>
                </a:solidFill>
                <a:latin typeface="Verdana"/>
                <a:cs typeface="Verdana"/>
              </a:rPr>
              <a:t>the</a:t>
            </a:r>
            <a:r>
              <a:rPr sz="2000" spc="-110" dirty="0">
                <a:solidFill>
                  <a:srgbClr val="2B563B"/>
                </a:solidFill>
                <a:latin typeface="Verdana"/>
                <a:cs typeface="Verdana"/>
              </a:rPr>
              <a:t> </a:t>
            </a:r>
            <a:r>
              <a:rPr sz="2000" dirty="0">
                <a:solidFill>
                  <a:srgbClr val="2B563B"/>
                </a:solidFill>
                <a:latin typeface="Verdana"/>
                <a:cs typeface="Verdana"/>
              </a:rPr>
              <a:t>tangible</a:t>
            </a:r>
            <a:r>
              <a:rPr sz="2000" spc="-114" dirty="0">
                <a:solidFill>
                  <a:srgbClr val="2B563B"/>
                </a:solidFill>
                <a:latin typeface="Verdana"/>
                <a:cs typeface="Verdana"/>
              </a:rPr>
              <a:t> </a:t>
            </a:r>
            <a:r>
              <a:rPr sz="2000" spc="-10" dirty="0">
                <a:solidFill>
                  <a:srgbClr val="2B563B"/>
                </a:solidFill>
                <a:latin typeface="Verdana"/>
                <a:cs typeface="Verdana"/>
              </a:rPr>
              <a:t>beneﬁts</a:t>
            </a:r>
            <a:r>
              <a:rPr sz="2000" spc="-114" dirty="0">
                <a:solidFill>
                  <a:srgbClr val="2B563B"/>
                </a:solidFill>
                <a:latin typeface="Verdana"/>
                <a:cs typeface="Verdana"/>
              </a:rPr>
              <a:t> </a:t>
            </a:r>
            <a:r>
              <a:rPr sz="2000" dirty="0">
                <a:solidFill>
                  <a:srgbClr val="2B563B"/>
                </a:solidFill>
                <a:latin typeface="Verdana"/>
                <a:cs typeface="Verdana"/>
              </a:rPr>
              <a:t>of</a:t>
            </a:r>
            <a:r>
              <a:rPr sz="2000" spc="-114" dirty="0">
                <a:solidFill>
                  <a:srgbClr val="2B563B"/>
                </a:solidFill>
                <a:latin typeface="Verdana"/>
                <a:cs typeface="Verdana"/>
              </a:rPr>
              <a:t> </a:t>
            </a:r>
            <a:r>
              <a:rPr sz="2000" spc="-10" dirty="0">
                <a:solidFill>
                  <a:srgbClr val="2B563B"/>
                </a:solidFill>
                <a:latin typeface="Verdana"/>
                <a:cs typeface="Verdana"/>
              </a:rPr>
              <a:t>implementing </a:t>
            </a:r>
            <a:r>
              <a:rPr sz="2050" i="1" spc="-45" dirty="0">
                <a:solidFill>
                  <a:srgbClr val="2B563B"/>
                </a:solidFill>
                <a:latin typeface="Verdana"/>
                <a:cs typeface="Verdana"/>
              </a:rPr>
              <a:t>automated</a:t>
            </a:r>
            <a:r>
              <a:rPr sz="2050" i="1" spc="-135" dirty="0">
                <a:solidFill>
                  <a:srgbClr val="2B563B"/>
                </a:solidFill>
                <a:latin typeface="Verdana"/>
                <a:cs typeface="Verdana"/>
              </a:rPr>
              <a:t> </a:t>
            </a:r>
            <a:r>
              <a:rPr sz="2050" i="1" spc="-55" dirty="0">
                <a:solidFill>
                  <a:srgbClr val="2B563B"/>
                </a:solidFill>
                <a:latin typeface="Verdana"/>
                <a:cs typeface="Verdana"/>
              </a:rPr>
              <a:t>question</a:t>
            </a:r>
            <a:r>
              <a:rPr sz="2050" i="1" spc="-130" dirty="0">
                <a:solidFill>
                  <a:srgbClr val="2B563B"/>
                </a:solidFill>
                <a:latin typeface="Verdana"/>
                <a:cs typeface="Verdana"/>
              </a:rPr>
              <a:t> </a:t>
            </a:r>
            <a:r>
              <a:rPr sz="2050" i="1" spc="-10" dirty="0">
                <a:solidFill>
                  <a:srgbClr val="2B563B"/>
                </a:solidFill>
                <a:latin typeface="Verdana"/>
                <a:cs typeface="Verdana"/>
              </a:rPr>
              <a:t>tagging</a:t>
            </a:r>
            <a:r>
              <a:rPr sz="2050" i="1" spc="-135" dirty="0">
                <a:solidFill>
                  <a:srgbClr val="2B563B"/>
                </a:solidFill>
                <a:latin typeface="Verdana"/>
                <a:cs typeface="Verdana"/>
              </a:rPr>
              <a:t> </a:t>
            </a:r>
            <a:r>
              <a:rPr sz="2000" spc="-20" dirty="0">
                <a:solidFill>
                  <a:srgbClr val="2B563B"/>
                </a:solidFill>
                <a:latin typeface="Verdana"/>
                <a:cs typeface="Verdana"/>
              </a:rPr>
              <a:t>in</a:t>
            </a:r>
            <a:r>
              <a:rPr sz="2000" spc="-114" dirty="0">
                <a:solidFill>
                  <a:srgbClr val="2B563B"/>
                </a:solidFill>
                <a:latin typeface="Verdana"/>
                <a:cs typeface="Verdana"/>
              </a:rPr>
              <a:t> </a:t>
            </a:r>
            <a:r>
              <a:rPr sz="2000" spc="-20" dirty="0">
                <a:solidFill>
                  <a:srgbClr val="2B563B"/>
                </a:solidFill>
                <a:latin typeface="Verdana"/>
                <a:cs typeface="Verdana"/>
              </a:rPr>
              <a:t>query</a:t>
            </a:r>
            <a:r>
              <a:rPr sz="2000" spc="-120" dirty="0">
                <a:solidFill>
                  <a:srgbClr val="2B563B"/>
                </a:solidFill>
                <a:latin typeface="Verdana"/>
                <a:cs typeface="Verdana"/>
              </a:rPr>
              <a:t> </a:t>
            </a:r>
            <a:r>
              <a:rPr sz="2000" spc="-55" dirty="0">
                <a:solidFill>
                  <a:srgbClr val="2B563B"/>
                </a:solidFill>
                <a:latin typeface="Verdana"/>
                <a:cs typeface="Verdana"/>
              </a:rPr>
              <a:t>analysis.</a:t>
            </a:r>
            <a:r>
              <a:rPr sz="2000" spc="-114" dirty="0">
                <a:solidFill>
                  <a:srgbClr val="2B563B"/>
                </a:solidFill>
                <a:latin typeface="Verdana"/>
                <a:cs typeface="Verdana"/>
              </a:rPr>
              <a:t> </a:t>
            </a:r>
            <a:r>
              <a:rPr sz="2000" spc="-55" dirty="0">
                <a:solidFill>
                  <a:srgbClr val="2B563B"/>
                </a:solidFill>
                <a:latin typeface="Verdana"/>
                <a:cs typeface="Verdana"/>
              </a:rPr>
              <a:t>These</a:t>
            </a:r>
            <a:r>
              <a:rPr sz="2000" spc="-120" dirty="0">
                <a:solidFill>
                  <a:srgbClr val="2B563B"/>
                </a:solidFill>
                <a:latin typeface="Verdana"/>
                <a:cs typeface="Verdana"/>
              </a:rPr>
              <a:t> </a:t>
            </a:r>
            <a:r>
              <a:rPr sz="2000" spc="-45" dirty="0">
                <a:solidFill>
                  <a:srgbClr val="2B563B"/>
                </a:solidFill>
                <a:latin typeface="Verdana"/>
                <a:cs typeface="Verdana"/>
              </a:rPr>
              <a:t>examples</a:t>
            </a:r>
            <a:r>
              <a:rPr sz="2000" spc="-114" dirty="0">
                <a:solidFill>
                  <a:srgbClr val="2B563B"/>
                </a:solidFill>
                <a:latin typeface="Verdana"/>
                <a:cs typeface="Verdana"/>
              </a:rPr>
              <a:t> </a:t>
            </a:r>
            <a:r>
              <a:rPr sz="2000" spc="-30" dirty="0">
                <a:solidFill>
                  <a:srgbClr val="2B563B"/>
                </a:solidFill>
                <a:latin typeface="Verdana"/>
                <a:cs typeface="Verdana"/>
              </a:rPr>
              <a:t>showcase</a:t>
            </a:r>
            <a:r>
              <a:rPr sz="2000" spc="-120" dirty="0">
                <a:solidFill>
                  <a:srgbClr val="2B563B"/>
                </a:solidFill>
                <a:latin typeface="Verdana"/>
                <a:cs typeface="Verdana"/>
              </a:rPr>
              <a:t> </a:t>
            </a:r>
            <a:r>
              <a:rPr sz="2000" spc="-25" dirty="0">
                <a:solidFill>
                  <a:srgbClr val="2B563B"/>
                </a:solidFill>
                <a:latin typeface="Verdana"/>
                <a:cs typeface="Verdana"/>
              </a:rPr>
              <a:t>the transformative</a:t>
            </a:r>
            <a:r>
              <a:rPr sz="2000" spc="-105" dirty="0">
                <a:solidFill>
                  <a:srgbClr val="2B563B"/>
                </a:solidFill>
                <a:latin typeface="Verdana"/>
                <a:cs typeface="Verdana"/>
              </a:rPr>
              <a:t> </a:t>
            </a:r>
            <a:r>
              <a:rPr sz="2000" dirty="0">
                <a:solidFill>
                  <a:srgbClr val="2B563B"/>
                </a:solidFill>
                <a:latin typeface="Verdana"/>
                <a:cs typeface="Verdana"/>
              </a:rPr>
              <a:t>impact</a:t>
            </a:r>
            <a:r>
              <a:rPr sz="2000" spc="-105" dirty="0">
                <a:solidFill>
                  <a:srgbClr val="2B563B"/>
                </a:solidFill>
                <a:latin typeface="Verdana"/>
                <a:cs typeface="Verdana"/>
              </a:rPr>
              <a:t> </a:t>
            </a:r>
            <a:r>
              <a:rPr sz="2000" dirty="0">
                <a:solidFill>
                  <a:srgbClr val="2B563B"/>
                </a:solidFill>
                <a:latin typeface="Verdana"/>
                <a:cs typeface="Verdana"/>
              </a:rPr>
              <a:t>of</a:t>
            </a:r>
            <a:r>
              <a:rPr sz="2000" spc="-105" dirty="0">
                <a:solidFill>
                  <a:srgbClr val="2B563B"/>
                </a:solidFill>
                <a:latin typeface="Verdana"/>
                <a:cs typeface="Verdana"/>
              </a:rPr>
              <a:t> </a:t>
            </a:r>
            <a:r>
              <a:rPr sz="2000" spc="-45" dirty="0">
                <a:solidFill>
                  <a:srgbClr val="2B563B"/>
                </a:solidFill>
                <a:latin typeface="Verdana"/>
                <a:cs typeface="Verdana"/>
              </a:rPr>
              <a:t>this</a:t>
            </a:r>
            <a:r>
              <a:rPr sz="2000" spc="-105" dirty="0">
                <a:solidFill>
                  <a:srgbClr val="2B563B"/>
                </a:solidFill>
                <a:latin typeface="Verdana"/>
                <a:cs typeface="Verdana"/>
              </a:rPr>
              <a:t> </a:t>
            </a:r>
            <a:r>
              <a:rPr sz="2000" spc="-20" dirty="0">
                <a:solidFill>
                  <a:srgbClr val="2B563B"/>
                </a:solidFill>
                <a:latin typeface="Verdana"/>
                <a:cs typeface="Verdana"/>
              </a:rPr>
              <a:t>technology</a:t>
            </a:r>
            <a:r>
              <a:rPr sz="2000" spc="-100" dirty="0">
                <a:solidFill>
                  <a:srgbClr val="2B563B"/>
                </a:solidFill>
                <a:latin typeface="Verdana"/>
                <a:cs typeface="Verdana"/>
              </a:rPr>
              <a:t> </a:t>
            </a:r>
            <a:r>
              <a:rPr sz="2000" spc="-20" dirty="0">
                <a:solidFill>
                  <a:srgbClr val="2B563B"/>
                </a:solidFill>
                <a:latin typeface="Verdana"/>
                <a:cs typeface="Verdana"/>
              </a:rPr>
              <a:t>on</a:t>
            </a:r>
            <a:r>
              <a:rPr sz="2000" spc="-105" dirty="0">
                <a:solidFill>
                  <a:srgbClr val="2B563B"/>
                </a:solidFill>
                <a:latin typeface="Verdana"/>
                <a:cs typeface="Verdana"/>
              </a:rPr>
              <a:t> </a:t>
            </a:r>
            <a:r>
              <a:rPr sz="2000" spc="-20" dirty="0">
                <a:solidFill>
                  <a:srgbClr val="2B563B"/>
                </a:solidFill>
                <a:latin typeface="Verdana"/>
                <a:cs typeface="Verdana"/>
              </a:rPr>
              <a:t>various</a:t>
            </a:r>
            <a:r>
              <a:rPr sz="2000" spc="-105" dirty="0">
                <a:solidFill>
                  <a:srgbClr val="2B563B"/>
                </a:solidFill>
                <a:latin typeface="Verdana"/>
                <a:cs typeface="Verdana"/>
              </a:rPr>
              <a:t> </a:t>
            </a:r>
            <a:r>
              <a:rPr sz="2000" spc="-30" dirty="0">
                <a:solidFill>
                  <a:srgbClr val="2B563B"/>
                </a:solidFill>
                <a:latin typeface="Verdana"/>
                <a:cs typeface="Verdana"/>
              </a:rPr>
              <a:t>industries</a:t>
            </a:r>
            <a:r>
              <a:rPr sz="2000" spc="-105" dirty="0">
                <a:solidFill>
                  <a:srgbClr val="2B563B"/>
                </a:solidFill>
                <a:latin typeface="Verdana"/>
                <a:cs typeface="Verdana"/>
              </a:rPr>
              <a:t> </a:t>
            </a:r>
            <a:r>
              <a:rPr sz="2000" dirty="0">
                <a:solidFill>
                  <a:srgbClr val="2B563B"/>
                </a:solidFill>
                <a:latin typeface="Verdana"/>
                <a:cs typeface="Verdana"/>
              </a:rPr>
              <a:t>and</a:t>
            </a:r>
            <a:r>
              <a:rPr sz="2000" spc="-100" dirty="0">
                <a:solidFill>
                  <a:srgbClr val="2B563B"/>
                </a:solidFill>
                <a:latin typeface="Verdana"/>
                <a:cs typeface="Verdana"/>
              </a:rPr>
              <a:t> </a:t>
            </a:r>
            <a:r>
              <a:rPr sz="2000" spc="-10" dirty="0">
                <a:solidFill>
                  <a:srgbClr val="2B563B"/>
                </a:solidFill>
                <a:latin typeface="Verdana"/>
                <a:cs typeface="Verdana"/>
              </a:rPr>
              <a:t>applications.</a:t>
            </a:r>
            <a:endParaRPr sz="2000">
              <a:latin typeface="Verdana"/>
              <a:cs typeface="Verdan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pic>
        <p:nvPicPr>
          <p:cNvPr id="3" name="object 3"/>
          <p:cNvPicPr/>
          <p:nvPr/>
        </p:nvPicPr>
        <p:blipFill>
          <a:blip r:embed="rId3" cstate="print"/>
          <a:stretch>
            <a:fillRect/>
          </a:stretch>
        </p:blipFill>
        <p:spPr>
          <a:xfrm>
            <a:off x="10674350" y="1263650"/>
            <a:ext cx="6477000" cy="6867524"/>
          </a:xfrm>
          <a:prstGeom prst="rect">
            <a:avLst/>
          </a:prstGeom>
        </p:spPr>
      </p:pic>
      <p:sp>
        <p:nvSpPr>
          <p:cNvPr id="4" name="object 4"/>
          <p:cNvSpPr txBox="1">
            <a:spLocks noGrp="1"/>
          </p:cNvSpPr>
          <p:nvPr>
            <p:ph type="title"/>
          </p:nvPr>
        </p:nvSpPr>
        <p:spPr>
          <a:xfrm>
            <a:off x="1825561" y="1640148"/>
            <a:ext cx="5391150" cy="916940"/>
          </a:xfrm>
          <a:prstGeom prst="rect">
            <a:avLst/>
          </a:prstGeom>
        </p:spPr>
        <p:txBody>
          <a:bodyPr vert="horz" wrap="square" lIns="0" tIns="12065" rIns="0" bIns="0" rtlCol="0">
            <a:spAutoFit/>
          </a:bodyPr>
          <a:lstStyle/>
          <a:p>
            <a:pPr marL="12700">
              <a:lnSpc>
                <a:spcPct val="100000"/>
              </a:lnSpc>
              <a:spcBef>
                <a:spcPts val="95"/>
              </a:spcBef>
            </a:pPr>
            <a:r>
              <a:rPr sz="5850" spc="640" dirty="0"/>
              <a:t>Best</a:t>
            </a:r>
            <a:r>
              <a:rPr sz="5850" spc="170" dirty="0"/>
              <a:t> </a:t>
            </a:r>
            <a:r>
              <a:rPr sz="5850" spc="695" dirty="0"/>
              <a:t>Practices</a:t>
            </a:r>
            <a:endParaRPr sz="5850"/>
          </a:p>
        </p:txBody>
      </p:sp>
      <p:sp>
        <p:nvSpPr>
          <p:cNvPr id="5" name="object 5"/>
          <p:cNvSpPr txBox="1"/>
          <p:nvPr/>
        </p:nvSpPr>
        <p:spPr>
          <a:xfrm>
            <a:off x="1825561" y="3315134"/>
            <a:ext cx="7210425" cy="2219960"/>
          </a:xfrm>
          <a:prstGeom prst="rect">
            <a:avLst/>
          </a:prstGeom>
        </p:spPr>
        <p:txBody>
          <a:bodyPr vert="horz" wrap="square" lIns="0" tIns="17780" rIns="0" bIns="0" rtlCol="0">
            <a:spAutoFit/>
          </a:bodyPr>
          <a:lstStyle/>
          <a:p>
            <a:pPr marL="12700" marR="5080">
              <a:lnSpc>
                <a:spcPct val="99400"/>
              </a:lnSpc>
              <a:spcBef>
                <a:spcPts val="140"/>
              </a:spcBef>
            </a:pPr>
            <a:r>
              <a:rPr sz="2400" spc="-20" dirty="0">
                <a:solidFill>
                  <a:srgbClr val="2B563B"/>
                </a:solidFill>
                <a:latin typeface="Verdana"/>
                <a:cs typeface="Verdana"/>
              </a:rPr>
              <a:t>Incorporating</a:t>
            </a:r>
            <a:r>
              <a:rPr sz="2400" spc="-114" dirty="0">
                <a:solidFill>
                  <a:srgbClr val="2B563B"/>
                </a:solidFill>
                <a:latin typeface="Verdana"/>
                <a:cs typeface="Verdana"/>
              </a:rPr>
              <a:t> </a:t>
            </a:r>
            <a:r>
              <a:rPr sz="2450" i="1" spc="-60" dirty="0">
                <a:solidFill>
                  <a:srgbClr val="2B563B"/>
                </a:solidFill>
                <a:latin typeface="Verdana"/>
                <a:cs typeface="Verdana"/>
              </a:rPr>
              <a:t>automated</a:t>
            </a:r>
            <a:r>
              <a:rPr sz="2450" i="1" spc="-125" dirty="0">
                <a:solidFill>
                  <a:srgbClr val="2B563B"/>
                </a:solidFill>
                <a:latin typeface="Verdana"/>
                <a:cs typeface="Verdana"/>
              </a:rPr>
              <a:t> </a:t>
            </a:r>
            <a:r>
              <a:rPr sz="2450" i="1" spc="-75" dirty="0">
                <a:solidFill>
                  <a:srgbClr val="2B563B"/>
                </a:solidFill>
                <a:latin typeface="Verdana"/>
                <a:cs typeface="Verdana"/>
              </a:rPr>
              <a:t>question</a:t>
            </a:r>
            <a:r>
              <a:rPr sz="2450" i="1" spc="-125" dirty="0">
                <a:solidFill>
                  <a:srgbClr val="2B563B"/>
                </a:solidFill>
                <a:latin typeface="Verdana"/>
                <a:cs typeface="Verdana"/>
              </a:rPr>
              <a:t> </a:t>
            </a:r>
            <a:r>
              <a:rPr sz="2450" i="1" spc="-20" dirty="0">
                <a:solidFill>
                  <a:srgbClr val="2B563B"/>
                </a:solidFill>
                <a:latin typeface="Verdana"/>
                <a:cs typeface="Verdana"/>
              </a:rPr>
              <a:t>tagging</a:t>
            </a:r>
            <a:r>
              <a:rPr sz="2450" i="1" spc="-125" dirty="0">
                <a:solidFill>
                  <a:srgbClr val="2B563B"/>
                </a:solidFill>
                <a:latin typeface="Verdana"/>
                <a:cs typeface="Verdana"/>
              </a:rPr>
              <a:t> </a:t>
            </a:r>
            <a:r>
              <a:rPr sz="2400" spc="-20" dirty="0">
                <a:solidFill>
                  <a:srgbClr val="2B563B"/>
                </a:solidFill>
                <a:latin typeface="Verdana"/>
                <a:cs typeface="Verdana"/>
              </a:rPr>
              <a:t>into </a:t>
            </a:r>
            <a:r>
              <a:rPr sz="2400" spc="-50" dirty="0">
                <a:solidFill>
                  <a:srgbClr val="2B563B"/>
                </a:solidFill>
                <a:latin typeface="Verdana"/>
                <a:cs typeface="Verdana"/>
              </a:rPr>
              <a:t>query</a:t>
            </a:r>
            <a:r>
              <a:rPr sz="2400" spc="-155" dirty="0">
                <a:solidFill>
                  <a:srgbClr val="2B563B"/>
                </a:solidFill>
                <a:latin typeface="Verdana"/>
                <a:cs typeface="Verdana"/>
              </a:rPr>
              <a:t> </a:t>
            </a:r>
            <a:r>
              <a:rPr sz="2400" spc="-50" dirty="0">
                <a:solidFill>
                  <a:srgbClr val="2B563B"/>
                </a:solidFill>
                <a:latin typeface="Verdana"/>
                <a:cs typeface="Verdana"/>
              </a:rPr>
              <a:t>analysis</a:t>
            </a:r>
            <a:r>
              <a:rPr sz="2400" spc="-150" dirty="0">
                <a:solidFill>
                  <a:srgbClr val="2B563B"/>
                </a:solidFill>
                <a:latin typeface="Verdana"/>
                <a:cs typeface="Verdana"/>
              </a:rPr>
              <a:t> </a:t>
            </a:r>
            <a:r>
              <a:rPr sz="2400" spc="-65" dirty="0">
                <a:solidFill>
                  <a:srgbClr val="2B563B"/>
                </a:solidFill>
                <a:latin typeface="Verdana"/>
                <a:cs typeface="Verdana"/>
              </a:rPr>
              <a:t>requires</a:t>
            </a:r>
            <a:r>
              <a:rPr sz="2400" spc="-150" dirty="0">
                <a:solidFill>
                  <a:srgbClr val="2B563B"/>
                </a:solidFill>
                <a:latin typeface="Verdana"/>
                <a:cs typeface="Verdana"/>
              </a:rPr>
              <a:t> </a:t>
            </a:r>
            <a:r>
              <a:rPr sz="2400" spc="-45" dirty="0">
                <a:solidFill>
                  <a:srgbClr val="2B563B"/>
                </a:solidFill>
                <a:latin typeface="Verdana"/>
                <a:cs typeface="Verdana"/>
              </a:rPr>
              <a:t>adherence</a:t>
            </a:r>
            <a:r>
              <a:rPr sz="2400" spc="-150" dirty="0">
                <a:solidFill>
                  <a:srgbClr val="2B563B"/>
                </a:solidFill>
                <a:latin typeface="Verdana"/>
                <a:cs typeface="Verdana"/>
              </a:rPr>
              <a:t> </a:t>
            </a:r>
            <a:r>
              <a:rPr sz="2400" spc="-20" dirty="0">
                <a:solidFill>
                  <a:srgbClr val="2B563B"/>
                </a:solidFill>
                <a:latin typeface="Verdana"/>
                <a:cs typeface="Verdana"/>
              </a:rPr>
              <a:t>to</a:t>
            </a:r>
            <a:r>
              <a:rPr sz="2400" spc="-150" dirty="0">
                <a:solidFill>
                  <a:srgbClr val="2B563B"/>
                </a:solidFill>
                <a:latin typeface="Verdana"/>
                <a:cs typeface="Verdana"/>
              </a:rPr>
              <a:t> </a:t>
            </a:r>
            <a:r>
              <a:rPr sz="2400" spc="-20" dirty="0">
                <a:solidFill>
                  <a:srgbClr val="2B563B"/>
                </a:solidFill>
                <a:latin typeface="Verdana"/>
                <a:cs typeface="Verdana"/>
              </a:rPr>
              <a:t>best practices</a:t>
            </a:r>
            <a:r>
              <a:rPr sz="2400" spc="-130" dirty="0">
                <a:solidFill>
                  <a:srgbClr val="2B563B"/>
                </a:solidFill>
                <a:latin typeface="Verdana"/>
                <a:cs typeface="Verdana"/>
              </a:rPr>
              <a:t> </a:t>
            </a:r>
            <a:r>
              <a:rPr sz="2400" spc="-60" dirty="0">
                <a:solidFill>
                  <a:srgbClr val="2B563B"/>
                </a:solidFill>
                <a:latin typeface="Verdana"/>
                <a:cs typeface="Verdana"/>
              </a:rPr>
              <a:t>in</a:t>
            </a:r>
            <a:r>
              <a:rPr sz="2400" spc="-125" dirty="0">
                <a:solidFill>
                  <a:srgbClr val="2B563B"/>
                </a:solidFill>
                <a:latin typeface="Verdana"/>
                <a:cs typeface="Verdana"/>
              </a:rPr>
              <a:t> </a:t>
            </a:r>
            <a:r>
              <a:rPr sz="2400" dirty="0">
                <a:solidFill>
                  <a:srgbClr val="2B563B"/>
                </a:solidFill>
                <a:latin typeface="Verdana"/>
                <a:cs typeface="Verdana"/>
              </a:rPr>
              <a:t>data</a:t>
            </a:r>
            <a:r>
              <a:rPr sz="2400" spc="-125" dirty="0">
                <a:solidFill>
                  <a:srgbClr val="2B563B"/>
                </a:solidFill>
                <a:latin typeface="Verdana"/>
                <a:cs typeface="Verdana"/>
              </a:rPr>
              <a:t> </a:t>
            </a:r>
            <a:r>
              <a:rPr sz="2400" spc="-70" dirty="0">
                <a:solidFill>
                  <a:srgbClr val="2B563B"/>
                </a:solidFill>
                <a:latin typeface="Verdana"/>
                <a:cs typeface="Verdana"/>
              </a:rPr>
              <a:t>management,</a:t>
            </a:r>
            <a:r>
              <a:rPr sz="2400" spc="-125" dirty="0">
                <a:solidFill>
                  <a:srgbClr val="2B563B"/>
                </a:solidFill>
                <a:latin typeface="Verdana"/>
                <a:cs typeface="Verdana"/>
              </a:rPr>
              <a:t> </a:t>
            </a:r>
            <a:r>
              <a:rPr sz="2400" spc="-10" dirty="0">
                <a:solidFill>
                  <a:srgbClr val="2B563B"/>
                </a:solidFill>
                <a:latin typeface="Verdana"/>
                <a:cs typeface="Verdana"/>
              </a:rPr>
              <a:t>algorithm </a:t>
            </a:r>
            <a:r>
              <a:rPr sz="2400" spc="-50" dirty="0">
                <a:solidFill>
                  <a:srgbClr val="2B563B"/>
                </a:solidFill>
                <a:latin typeface="Verdana"/>
                <a:cs typeface="Verdana"/>
              </a:rPr>
              <a:t>optimization,</a:t>
            </a:r>
            <a:r>
              <a:rPr sz="2400" spc="-160" dirty="0">
                <a:solidFill>
                  <a:srgbClr val="2B563B"/>
                </a:solidFill>
                <a:latin typeface="Verdana"/>
                <a:cs typeface="Verdana"/>
              </a:rPr>
              <a:t> </a:t>
            </a:r>
            <a:r>
              <a:rPr sz="2400" dirty="0">
                <a:solidFill>
                  <a:srgbClr val="2B563B"/>
                </a:solidFill>
                <a:latin typeface="Verdana"/>
                <a:cs typeface="Verdana"/>
              </a:rPr>
              <a:t>and</a:t>
            </a:r>
            <a:r>
              <a:rPr sz="2400" spc="-155" dirty="0">
                <a:solidFill>
                  <a:srgbClr val="2B563B"/>
                </a:solidFill>
                <a:latin typeface="Verdana"/>
                <a:cs typeface="Verdana"/>
              </a:rPr>
              <a:t> </a:t>
            </a:r>
            <a:r>
              <a:rPr sz="2400" spc="-75" dirty="0">
                <a:solidFill>
                  <a:srgbClr val="2B563B"/>
                </a:solidFill>
                <a:latin typeface="Verdana"/>
                <a:cs typeface="Verdana"/>
              </a:rPr>
              <a:t>user</a:t>
            </a:r>
            <a:r>
              <a:rPr sz="2400" spc="-155" dirty="0">
                <a:solidFill>
                  <a:srgbClr val="2B563B"/>
                </a:solidFill>
                <a:latin typeface="Verdana"/>
                <a:cs typeface="Verdana"/>
              </a:rPr>
              <a:t> </a:t>
            </a:r>
            <a:r>
              <a:rPr sz="2400" dirty="0">
                <a:solidFill>
                  <a:srgbClr val="2B563B"/>
                </a:solidFill>
                <a:latin typeface="Verdana"/>
                <a:cs typeface="Verdana"/>
              </a:rPr>
              <a:t>feedback</a:t>
            </a:r>
            <a:r>
              <a:rPr sz="2400" spc="-155" dirty="0">
                <a:solidFill>
                  <a:srgbClr val="2B563B"/>
                </a:solidFill>
                <a:latin typeface="Verdana"/>
                <a:cs typeface="Verdana"/>
              </a:rPr>
              <a:t> </a:t>
            </a:r>
            <a:r>
              <a:rPr sz="2400" spc="-60" dirty="0">
                <a:solidFill>
                  <a:srgbClr val="2B563B"/>
                </a:solidFill>
                <a:latin typeface="Verdana"/>
                <a:cs typeface="Verdana"/>
              </a:rPr>
              <a:t>integration.</a:t>
            </a:r>
            <a:r>
              <a:rPr sz="2400" spc="-160" dirty="0">
                <a:solidFill>
                  <a:srgbClr val="2B563B"/>
                </a:solidFill>
                <a:latin typeface="Verdana"/>
                <a:cs typeface="Verdana"/>
              </a:rPr>
              <a:t> </a:t>
            </a:r>
            <a:r>
              <a:rPr sz="2400" spc="-25" dirty="0">
                <a:solidFill>
                  <a:srgbClr val="2B563B"/>
                </a:solidFill>
                <a:latin typeface="Verdana"/>
                <a:cs typeface="Verdana"/>
              </a:rPr>
              <a:t>By </a:t>
            </a:r>
            <a:r>
              <a:rPr sz="2400" spc="-35" dirty="0">
                <a:solidFill>
                  <a:srgbClr val="2B563B"/>
                </a:solidFill>
                <a:latin typeface="Verdana"/>
                <a:cs typeface="Verdana"/>
              </a:rPr>
              <a:t>following</a:t>
            </a:r>
            <a:r>
              <a:rPr sz="2400" spc="-140" dirty="0">
                <a:solidFill>
                  <a:srgbClr val="2B563B"/>
                </a:solidFill>
                <a:latin typeface="Verdana"/>
                <a:cs typeface="Verdana"/>
              </a:rPr>
              <a:t> </a:t>
            </a:r>
            <a:r>
              <a:rPr sz="2400" spc="-65" dirty="0">
                <a:solidFill>
                  <a:srgbClr val="2B563B"/>
                </a:solidFill>
                <a:latin typeface="Verdana"/>
                <a:cs typeface="Verdana"/>
              </a:rPr>
              <a:t>these</a:t>
            </a:r>
            <a:r>
              <a:rPr sz="2400" spc="-145" dirty="0">
                <a:solidFill>
                  <a:srgbClr val="2B563B"/>
                </a:solidFill>
                <a:latin typeface="Verdana"/>
                <a:cs typeface="Verdana"/>
              </a:rPr>
              <a:t> </a:t>
            </a:r>
            <a:r>
              <a:rPr sz="2400" spc="-55" dirty="0">
                <a:solidFill>
                  <a:srgbClr val="2B563B"/>
                </a:solidFill>
                <a:latin typeface="Verdana"/>
                <a:cs typeface="Verdana"/>
              </a:rPr>
              <a:t>best</a:t>
            </a:r>
            <a:r>
              <a:rPr sz="2400" spc="-140" dirty="0">
                <a:solidFill>
                  <a:srgbClr val="2B563B"/>
                </a:solidFill>
                <a:latin typeface="Verdana"/>
                <a:cs typeface="Verdana"/>
              </a:rPr>
              <a:t> </a:t>
            </a:r>
            <a:r>
              <a:rPr sz="2400" spc="-45" dirty="0">
                <a:solidFill>
                  <a:srgbClr val="2B563B"/>
                </a:solidFill>
                <a:latin typeface="Verdana"/>
                <a:cs typeface="Verdana"/>
              </a:rPr>
              <a:t>practices,</a:t>
            </a:r>
            <a:r>
              <a:rPr sz="2400" spc="-140" dirty="0">
                <a:solidFill>
                  <a:srgbClr val="2B563B"/>
                </a:solidFill>
                <a:latin typeface="Verdana"/>
                <a:cs typeface="Verdana"/>
              </a:rPr>
              <a:t> </a:t>
            </a:r>
            <a:r>
              <a:rPr sz="2400" spc="-35" dirty="0">
                <a:solidFill>
                  <a:srgbClr val="2B563B"/>
                </a:solidFill>
                <a:latin typeface="Verdana"/>
                <a:cs typeface="Verdana"/>
              </a:rPr>
              <a:t>organizations</a:t>
            </a:r>
            <a:r>
              <a:rPr sz="2400" spc="-140" dirty="0">
                <a:solidFill>
                  <a:srgbClr val="2B563B"/>
                </a:solidFill>
                <a:latin typeface="Verdana"/>
                <a:cs typeface="Verdana"/>
              </a:rPr>
              <a:t> </a:t>
            </a:r>
            <a:r>
              <a:rPr sz="2400" spc="-25" dirty="0">
                <a:solidFill>
                  <a:srgbClr val="2B563B"/>
                </a:solidFill>
                <a:latin typeface="Verdana"/>
                <a:cs typeface="Verdana"/>
              </a:rPr>
              <a:t>can </a:t>
            </a:r>
            <a:r>
              <a:rPr sz="2400" spc="-65" dirty="0">
                <a:solidFill>
                  <a:srgbClr val="2B563B"/>
                </a:solidFill>
                <a:latin typeface="Verdana"/>
                <a:cs typeface="Verdana"/>
              </a:rPr>
              <a:t>maximize</a:t>
            </a:r>
            <a:r>
              <a:rPr sz="2400" spc="-155" dirty="0">
                <a:solidFill>
                  <a:srgbClr val="2B563B"/>
                </a:solidFill>
                <a:latin typeface="Verdana"/>
                <a:cs typeface="Verdana"/>
              </a:rPr>
              <a:t> </a:t>
            </a:r>
            <a:r>
              <a:rPr sz="2400" spc="-70" dirty="0">
                <a:solidFill>
                  <a:srgbClr val="2B563B"/>
                </a:solidFill>
                <a:latin typeface="Verdana"/>
                <a:cs typeface="Verdana"/>
              </a:rPr>
              <a:t>the</a:t>
            </a:r>
            <a:r>
              <a:rPr sz="2400" spc="-150" dirty="0">
                <a:solidFill>
                  <a:srgbClr val="2B563B"/>
                </a:solidFill>
                <a:latin typeface="Verdana"/>
                <a:cs typeface="Verdana"/>
              </a:rPr>
              <a:t> </a:t>
            </a:r>
            <a:r>
              <a:rPr sz="2400" spc="625" dirty="0">
                <a:solidFill>
                  <a:srgbClr val="2B563B"/>
                </a:solidFill>
                <a:latin typeface="Verdana"/>
                <a:cs typeface="Verdana"/>
              </a:rPr>
              <a:t>e</a:t>
            </a:r>
            <a:r>
              <a:rPr sz="2400" spc="365" dirty="0">
                <a:solidFill>
                  <a:srgbClr val="2B563B"/>
                </a:solidFill>
                <a:latin typeface="Verdana"/>
                <a:cs typeface="Verdana"/>
              </a:rPr>
              <a:t> </a:t>
            </a:r>
            <a:r>
              <a:rPr sz="2400" spc="-55" dirty="0">
                <a:solidFill>
                  <a:srgbClr val="2B563B"/>
                </a:solidFill>
                <a:latin typeface="Verdana"/>
                <a:cs typeface="Verdana"/>
              </a:rPr>
              <a:t>ectiveness</a:t>
            </a:r>
            <a:r>
              <a:rPr sz="2400" spc="-150" dirty="0">
                <a:solidFill>
                  <a:srgbClr val="2B563B"/>
                </a:solidFill>
                <a:latin typeface="Verdana"/>
                <a:cs typeface="Verdana"/>
              </a:rPr>
              <a:t> </a:t>
            </a:r>
            <a:r>
              <a:rPr sz="2400" dirty="0">
                <a:solidFill>
                  <a:srgbClr val="2B563B"/>
                </a:solidFill>
                <a:latin typeface="Verdana"/>
                <a:cs typeface="Verdana"/>
              </a:rPr>
              <a:t>of</a:t>
            </a:r>
            <a:r>
              <a:rPr sz="2400" spc="-150" dirty="0">
                <a:solidFill>
                  <a:srgbClr val="2B563B"/>
                </a:solidFill>
                <a:latin typeface="Verdana"/>
                <a:cs typeface="Verdana"/>
              </a:rPr>
              <a:t> </a:t>
            </a:r>
            <a:r>
              <a:rPr sz="2400" spc="-75" dirty="0">
                <a:solidFill>
                  <a:srgbClr val="2B563B"/>
                </a:solidFill>
                <a:latin typeface="Verdana"/>
                <a:cs typeface="Verdana"/>
              </a:rPr>
              <a:t>this</a:t>
            </a:r>
            <a:r>
              <a:rPr sz="2400" spc="-150" dirty="0">
                <a:solidFill>
                  <a:srgbClr val="2B563B"/>
                </a:solidFill>
                <a:latin typeface="Verdana"/>
                <a:cs typeface="Verdana"/>
              </a:rPr>
              <a:t> </a:t>
            </a:r>
            <a:r>
              <a:rPr sz="2400" spc="-10" dirty="0">
                <a:solidFill>
                  <a:srgbClr val="2B563B"/>
                </a:solidFill>
                <a:latin typeface="Verdana"/>
                <a:cs typeface="Verdana"/>
              </a:rPr>
              <a:t>technology.</a:t>
            </a:r>
            <a:endParaRPr sz="2400" dirty="0">
              <a:latin typeface="Verdana"/>
              <a:cs typeface="Verdan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pic>
        <p:nvPicPr>
          <p:cNvPr id="3" name="object 3"/>
          <p:cNvPicPr/>
          <p:nvPr/>
        </p:nvPicPr>
        <p:blipFill>
          <a:blip r:embed="rId3" cstate="print"/>
          <a:stretch>
            <a:fillRect/>
          </a:stretch>
        </p:blipFill>
        <p:spPr>
          <a:xfrm>
            <a:off x="719" y="191"/>
            <a:ext cx="6477000" cy="10286807"/>
          </a:xfrm>
          <a:prstGeom prst="rect">
            <a:avLst/>
          </a:prstGeom>
        </p:spPr>
      </p:pic>
      <p:sp>
        <p:nvSpPr>
          <p:cNvPr id="4" name="object 4"/>
          <p:cNvSpPr txBox="1">
            <a:spLocks noGrp="1"/>
          </p:cNvSpPr>
          <p:nvPr>
            <p:ph type="title"/>
          </p:nvPr>
        </p:nvSpPr>
        <p:spPr>
          <a:prstGeom prst="rect">
            <a:avLst/>
          </a:prstGeom>
        </p:spPr>
        <p:txBody>
          <a:bodyPr vert="horz" wrap="square" lIns="0" tIns="15240" rIns="0" bIns="0" rtlCol="0">
            <a:spAutoFit/>
          </a:bodyPr>
          <a:lstStyle/>
          <a:p>
            <a:pPr marL="4276090">
              <a:lnSpc>
                <a:spcPct val="100000"/>
              </a:lnSpc>
              <a:spcBef>
                <a:spcPts val="120"/>
              </a:spcBef>
            </a:pPr>
            <a:r>
              <a:rPr spc="530" dirty="0"/>
              <a:t>Future</a:t>
            </a:r>
            <a:r>
              <a:rPr spc="145" dirty="0"/>
              <a:t> </a:t>
            </a:r>
            <a:r>
              <a:rPr spc="440" dirty="0"/>
              <a:t>Possibilities</a:t>
            </a:r>
          </a:p>
        </p:txBody>
      </p:sp>
      <p:sp>
        <p:nvSpPr>
          <p:cNvPr id="5" name="object 5"/>
          <p:cNvSpPr txBox="1"/>
          <p:nvPr/>
        </p:nvSpPr>
        <p:spPr>
          <a:xfrm>
            <a:off x="8155711" y="2638140"/>
            <a:ext cx="7284084" cy="2219960"/>
          </a:xfrm>
          <a:prstGeom prst="rect">
            <a:avLst/>
          </a:prstGeom>
        </p:spPr>
        <p:txBody>
          <a:bodyPr vert="horz" wrap="square" lIns="0" tIns="17780" rIns="0" bIns="0" rtlCol="0">
            <a:spAutoFit/>
          </a:bodyPr>
          <a:lstStyle/>
          <a:p>
            <a:pPr marL="12700" marR="5080">
              <a:lnSpc>
                <a:spcPct val="99400"/>
              </a:lnSpc>
              <a:spcBef>
                <a:spcPts val="140"/>
              </a:spcBef>
            </a:pPr>
            <a:r>
              <a:rPr sz="2400" spc="-80" dirty="0">
                <a:solidFill>
                  <a:srgbClr val="2B563B"/>
                </a:solidFill>
                <a:latin typeface="Verdana"/>
                <a:cs typeface="Verdana"/>
              </a:rPr>
              <a:t>The</a:t>
            </a:r>
            <a:r>
              <a:rPr sz="2400" spc="-145" dirty="0">
                <a:solidFill>
                  <a:srgbClr val="2B563B"/>
                </a:solidFill>
                <a:latin typeface="Verdana"/>
                <a:cs typeface="Verdana"/>
              </a:rPr>
              <a:t> </a:t>
            </a:r>
            <a:r>
              <a:rPr sz="2400" spc="-30" dirty="0">
                <a:solidFill>
                  <a:srgbClr val="2B563B"/>
                </a:solidFill>
                <a:latin typeface="Verdana"/>
                <a:cs typeface="Verdana"/>
              </a:rPr>
              <a:t>potential</a:t>
            </a:r>
            <a:r>
              <a:rPr sz="2400" spc="-140" dirty="0">
                <a:solidFill>
                  <a:srgbClr val="2B563B"/>
                </a:solidFill>
                <a:latin typeface="Verdana"/>
                <a:cs typeface="Verdana"/>
              </a:rPr>
              <a:t> </a:t>
            </a:r>
            <a:r>
              <a:rPr sz="2400" dirty="0">
                <a:solidFill>
                  <a:srgbClr val="2B563B"/>
                </a:solidFill>
                <a:latin typeface="Verdana"/>
                <a:cs typeface="Verdana"/>
              </a:rPr>
              <a:t>of</a:t>
            </a:r>
            <a:r>
              <a:rPr sz="2400" spc="-140" dirty="0">
                <a:solidFill>
                  <a:srgbClr val="2B563B"/>
                </a:solidFill>
                <a:latin typeface="Verdana"/>
                <a:cs typeface="Verdana"/>
              </a:rPr>
              <a:t> </a:t>
            </a:r>
            <a:r>
              <a:rPr sz="2450" i="1" spc="-60" dirty="0">
                <a:solidFill>
                  <a:srgbClr val="2B563B"/>
                </a:solidFill>
                <a:latin typeface="Verdana"/>
                <a:cs typeface="Verdana"/>
              </a:rPr>
              <a:t>automated</a:t>
            </a:r>
            <a:r>
              <a:rPr sz="2450" i="1" spc="-155" dirty="0">
                <a:solidFill>
                  <a:srgbClr val="2B563B"/>
                </a:solidFill>
                <a:latin typeface="Verdana"/>
                <a:cs typeface="Verdana"/>
              </a:rPr>
              <a:t> </a:t>
            </a:r>
            <a:r>
              <a:rPr sz="2450" i="1" spc="-70" dirty="0">
                <a:solidFill>
                  <a:srgbClr val="2B563B"/>
                </a:solidFill>
                <a:latin typeface="Verdana"/>
                <a:cs typeface="Verdana"/>
              </a:rPr>
              <a:t>question</a:t>
            </a:r>
            <a:r>
              <a:rPr sz="2450" i="1" spc="-155" dirty="0">
                <a:solidFill>
                  <a:srgbClr val="2B563B"/>
                </a:solidFill>
                <a:latin typeface="Verdana"/>
                <a:cs typeface="Verdana"/>
              </a:rPr>
              <a:t> </a:t>
            </a:r>
            <a:r>
              <a:rPr sz="2450" i="1" spc="-10" dirty="0">
                <a:solidFill>
                  <a:srgbClr val="2B563B"/>
                </a:solidFill>
                <a:latin typeface="Verdana"/>
                <a:cs typeface="Verdana"/>
              </a:rPr>
              <a:t>tagging </a:t>
            </a:r>
            <a:r>
              <a:rPr sz="2400" spc="-65" dirty="0">
                <a:solidFill>
                  <a:srgbClr val="2B563B"/>
                </a:solidFill>
                <a:latin typeface="Verdana"/>
                <a:cs typeface="Verdana"/>
              </a:rPr>
              <a:t>extends</a:t>
            </a:r>
            <a:r>
              <a:rPr sz="2400" spc="-145" dirty="0">
                <a:solidFill>
                  <a:srgbClr val="2B563B"/>
                </a:solidFill>
                <a:latin typeface="Verdana"/>
                <a:cs typeface="Verdana"/>
              </a:rPr>
              <a:t> </a:t>
            </a:r>
            <a:r>
              <a:rPr sz="2400" spc="-35" dirty="0">
                <a:solidFill>
                  <a:srgbClr val="2B563B"/>
                </a:solidFill>
                <a:latin typeface="Verdana"/>
                <a:cs typeface="Verdana"/>
              </a:rPr>
              <a:t>beyond</a:t>
            </a:r>
            <a:r>
              <a:rPr sz="2400" spc="-140" dirty="0">
                <a:solidFill>
                  <a:srgbClr val="2B563B"/>
                </a:solidFill>
                <a:latin typeface="Verdana"/>
                <a:cs typeface="Verdana"/>
              </a:rPr>
              <a:t> </a:t>
            </a:r>
            <a:r>
              <a:rPr sz="2400" spc="-25" dirty="0">
                <a:solidFill>
                  <a:srgbClr val="2B563B"/>
                </a:solidFill>
                <a:latin typeface="Verdana"/>
                <a:cs typeface="Verdana"/>
              </a:rPr>
              <a:t>traditional</a:t>
            </a:r>
            <a:r>
              <a:rPr sz="2400" spc="-145" dirty="0">
                <a:solidFill>
                  <a:srgbClr val="2B563B"/>
                </a:solidFill>
                <a:latin typeface="Verdana"/>
                <a:cs typeface="Verdana"/>
              </a:rPr>
              <a:t> </a:t>
            </a:r>
            <a:r>
              <a:rPr sz="2400" spc="-50" dirty="0">
                <a:solidFill>
                  <a:srgbClr val="2B563B"/>
                </a:solidFill>
                <a:latin typeface="Verdana"/>
                <a:cs typeface="Verdana"/>
              </a:rPr>
              <a:t>query</a:t>
            </a:r>
            <a:r>
              <a:rPr sz="2400" spc="-140" dirty="0">
                <a:solidFill>
                  <a:srgbClr val="2B563B"/>
                </a:solidFill>
                <a:latin typeface="Verdana"/>
                <a:cs typeface="Verdana"/>
              </a:rPr>
              <a:t> </a:t>
            </a:r>
            <a:r>
              <a:rPr sz="2400" spc="-70" dirty="0">
                <a:solidFill>
                  <a:srgbClr val="2B563B"/>
                </a:solidFill>
                <a:latin typeface="Verdana"/>
                <a:cs typeface="Verdana"/>
              </a:rPr>
              <a:t>analysis,</a:t>
            </a:r>
            <a:r>
              <a:rPr sz="2400" spc="-145" dirty="0">
                <a:solidFill>
                  <a:srgbClr val="2B563B"/>
                </a:solidFill>
                <a:latin typeface="Verdana"/>
                <a:cs typeface="Verdana"/>
              </a:rPr>
              <a:t> </a:t>
            </a:r>
            <a:r>
              <a:rPr sz="2400" spc="-20" dirty="0">
                <a:solidFill>
                  <a:srgbClr val="2B563B"/>
                </a:solidFill>
                <a:latin typeface="Verdana"/>
                <a:cs typeface="Verdana"/>
              </a:rPr>
              <a:t>with </a:t>
            </a:r>
            <a:r>
              <a:rPr sz="2400" spc="-10" dirty="0">
                <a:solidFill>
                  <a:srgbClr val="2B563B"/>
                </a:solidFill>
                <a:latin typeface="Verdana"/>
                <a:cs typeface="Verdana"/>
              </a:rPr>
              <a:t>applications</a:t>
            </a:r>
            <a:r>
              <a:rPr sz="2400" spc="-155" dirty="0">
                <a:solidFill>
                  <a:srgbClr val="2B563B"/>
                </a:solidFill>
                <a:latin typeface="Verdana"/>
                <a:cs typeface="Verdana"/>
              </a:rPr>
              <a:t> </a:t>
            </a:r>
            <a:r>
              <a:rPr sz="2400" spc="-60" dirty="0">
                <a:solidFill>
                  <a:srgbClr val="2B563B"/>
                </a:solidFill>
                <a:latin typeface="Verdana"/>
                <a:cs typeface="Verdana"/>
              </a:rPr>
              <a:t>in</a:t>
            </a:r>
            <a:r>
              <a:rPr sz="2400" spc="-155" dirty="0">
                <a:solidFill>
                  <a:srgbClr val="2B563B"/>
                </a:solidFill>
                <a:latin typeface="Verdana"/>
                <a:cs typeface="Verdana"/>
              </a:rPr>
              <a:t> </a:t>
            </a:r>
            <a:r>
              <a:rPr sz="2400" spc="-25" dirty="0">
                <a:solidFill>
                  <a:srgbClr val="2B563B"/>
                </a:solidFill>
                <a:latin typeface="Verdana"/>
                <a:cs typeface="Verdana"/>
              </a:rPr>
              <a:t>areas</a:t>
            </a:r>
            <a:r>
              <a:rPr sz="2400" spc="-155" dirty="0">
                <a:solidFill>
                  <a:srgbClr val="2B563B"/>
                </a:solidFill>
                <a:latin typeface="Verdana"/>
                <a:cs typeface="Verdana"/>
              </a:rPr>
              <a:t> </a:t>
            </a:r>
            <a:r>
              <a:rPr sz="2400" spc="-75" dirty="0">
                <a:solidFill>
                  <a:srgbClr val="2B563B"/>
                </a:solidFill>
                <a:latin typeface="Verdana"/>
                <a:cs typeface="Verdana"/>
              </a:rPr>
              <a:t>such</a:t>
            </a:r>
            <a:r>
              <a:rPr sz="2400" spc="-155" dirty="0">
                <a:solidFill>
                  <a:srgbClr val="2B563B"/>
                </a:solidFill>
                <a:latin typeface="Verdana"/>
                <a:cs typeface="Verdana"/>
              </a:rPr>
              <a:t> </a:t>
            </a:r>
            <a:r>
              <a:rPr sz="2400" dirty="0">
                <a:solidFill>
                  <a:srgbClr val="2B563B"/>
                </a:solidFill>
                <a:latin typeface="Verdana"/>
                <a:cs typeface="Verdana"/>
              </a:rPr>
              <a:t>as</a:t>
            </a:r>
            <a:r>
              <a:rPr sz="2400" spc="-155" dirty="0">
                <a:solidFill>
                  <a:srgbClr val="2B563B"/>
                </a:solidFill>
                <a:latin typeface="Verdana"/>
                <a:cs typeface="Verdana"/>
              </a:rPr>
              <a:t> </a:t>
            </a:r>
            <a:r>
              <a:rPr sz="2400" spc="-40" dirty="0">
                <a:solidFill>
                  <a:srgbClr val="2B563B"/>
                </a:solidFill>
                <a:latin typeface="Verdana"/>
                <a:cs typeface="Verdana"/>
              </a:rPr>
              <a:t>conversational</a:t>
            </a:r>
            <a:r>
              <a:rPr sz="2400" spc="-155" dirty="0">
                <a:solidFill>
                  <a:srgbClr val="2B563B"/>
                </a:solidFill>
                <a:latin typeface="Verdana"/>
                <a:cs typeface="Verdana"/>
              </a:rPr>
              <a:t> </a:t>
            </a:r>
            <a:r>
              <a:rPr sz="2400" spc="-25" dirty="0">
                <a:solidFill>
                  <a:srgbClr val="2B563B"/>
                </a:solidFill>
                <a:latin typeface="Verdana"/>
                <a:cs typeface="Verdana"/>
              </a:rPr>
              <a:t>AI, </a:t>
            </a:r>
            <a:r>
              <a:rPr sz="2400" spc="-30" dirty="0">
                <a:solidFill>
                  <a:srgbClr val="2B563B"/>
                </a:solidFill>
                <a:latin typeface="Verdana"/>
                <a:cs typeface="Verdana"/>
              </a:rPr>
              <a:t>virtual</a:t>
            </a:r>
            <a:r>
              <a:rPr sz="2400" spc="-160" dirty="0">
                <a:solidFill>
                  <a:srgbClr val="2B563B"/>
                </a:solidFill>
                <a:latin typeface="Verdana"/>
                <a:cs typeface="Verdana"/>
              </a:rPr>
              <a:t> </a:t>
            </a:r>
            <a:r>
              <a:rPr sz="2400" spc="-65" dirty="0">
                <a:solidFill>
                  <a:srgbClr val="2B563B"/>
                </a:solidFill>
                <a:latin typeface="Verdana"/>
                <a:cs typeface="Verdana"/>
              </a:rPr>
              <a:t>assistants,</a:t>
            </a:r>
            <a:r>
              <a:rPr sz="2400" spc="-160" dirty="0">
                <a:solidFill>
                  <a:srgbClr val="2B563B"/>
                </a:solidFill>
                <a:latin typeface="Verdana"/>
                <a:cs typeface="Verdana"/>
              </a:rPr>
              <a:t> </a:t>
            </a:r>
            <a:r>
              <a:rPr sz="2400" dirty="0">
                <a:solidFill>
                  <a:srgbClr val="2B563B"/>
                </a:solidFill>
                <a:latin typeface="Verdana"/>
                <a:cs typeface="Verdana"/>
              </a:rPr>
              <a:t>and</a:t>
            </a:r>
            <a:r>
              <a:rPr sz="2400" spc="-155" dirty="0">
                <a:solidFill>
                  <a:srgbClr val="2B563B"/>
                </a:solidFill>
                <a:latin typeface="Verdana"/>
                <a:cs typeface="Verdana"/>
              </a:rPr>
              <a:t> </a:t>
            </a:r>
            <a:r>
              <a:rPr sz="2400" spc="-45" dirty="0">
                <a:solidFill>
                  <a:srgbClr val="2B563B"/>
                </a:solidFill>
                <a:latin typeface="Verdana"/>
                <a:cs typeface="Verdana"/>
              </a:rPr>
              <a:t>knowledge</a:t>
            </a:r>
            <a:r>
              <a:rPr sz="2400" spc="-160" dirty="0">
                <a:solidFill>
                  <a:srgbClr val="2B563B"/>
                </a:solidFill>
                <a:latin typeface="Verdana"/>
                <a:cs typeface="Verdana"/>
              </a:rPr>
              <a:t> </a:t>
            </a:r>
            <a:r>
              <a:rPr sz="2400" spc="-10" dirty="0">
                <a:solidFill>
                  <a:srgbClr val="2B563B"/>
                </a:solidFill>
                <a:latin typeface="Verdana"/>
                <a:cs typeface="Verdana"/>
              </a:rPr>
              <a:t>management </a:t>
            </a:r>
            <a:r>
              <a:rPr sz="2400" spc="-120" dirty="0">
                <a:solidFill>
                  <a:srgbClr val="2B563B"/>
                </a:solidFill>
                <a:latin typeface="Verdana"/>
                <a:cs typeface="Verdana"/>
              </a:rPr>
              <a:t>systems.</a:t>
            </a:r>
            <a:r>
              <a:rPr sz="2400" spc="-135" dirty="0">
                <a:solidFill>
                  <a:srgbClr val="2B563B"/>
                </a:solidFill>
                <a:latin typeface="Verdana"/>
                <a:cs typeface="Verdana"/>
              </a:rPr>
              <a:t> </a:t>
            </a:r>
            <a:r>
              <a:rPr sz="2400" spc="-45" dirty="0">
                <a:solidFill>
                  <a:srgbClr val="2B563B"/>
                </a:solidFill>
                <a:latin typeface="Verdana"/>
                <a:cs typeface="Verdana"/>
              </a:rPr>
              <a:t>Exploring</a:t>
            </a:r>
            <a:r>
              <a:rPr sz="2400" spc="-135" dirty="0">
                <a:solidFill>
                  <a:srgbClr val="2B563B"/>
                </a:solidFill>
                <a:latin typeface="Verdana"/>
                <a:cs typeface="Verdana"/>
              </a:rPr>
              <a:t> </a:t>
            </a:r>
            <a:r>
              <a:rPr sz="2400" spc="-60" dirty="0">
                <a:solidFill>
                  <a:srgbClr val="2B563B"/>
                </a:solidFill>
                <a:latin typeface="Verdana"/>
                <a:cs typeface="Verdana"/>
              </a:rPr>
              <a:t>these</a:t>
            </a:r>
            <a:r>
              <a:rPr sz="2400" spc="-135" dirty="0">
                <a:solidFill>
                  <a:srgbClr val="2B563B"/>
                </a:solidFill>
                <a:latin typeface="Verdana"/>
                <a:cs typeface="Verdana"/>
              </a:rPr>
              <a:t> </a:t>
            </a:r>
            <a:r>
              <a:rPr sz="2400" spc="-40" dirty="0">
                <a:solidFill>
                  <a:srgbClr val="2B563B"/>
                </a:solidFill>
                <a:latin typeface="Verdana"/>
                <a:cs typeface="Verdana"/>
              </a:rPr>
              <a:t>possibilities</a:t>
            </a:r>
            <a:r>
              <a:rPr sz="2400" spc="-135" dirty="0">
                <a:solidFill>
                  <a:srgbClr val="2B563B"/>
                </a:solidFill>
                <a:latin typeface="Verdana"/>
                <a:cs typeface="Verdana"/>
              </a:rPr>
              <a:t> </a:t>
            </a:r>
            <a:r>
              <a:rPr sz="2400" spc="-10" dirty="0">
                <a:solidFill>
                  <a:srgbClr val="2B563B"/>
                </a:solidFill>
                <a:latin typeface="Verdana"/>
                <a:cs typeface="Verdana"/>
              </a:rPr>
              <a:t>opens </a:t>
            </a:r>
            <a:r>
              <a:rPr sz="2400" spc="-30" dirty="0">
                <a:solidFill>
                  <a:srgbClr val="2B563B"/>
                </a:solidFill>
                <a:latin typeface="Verdana"/>
                <a:cs typeface="Verdana"/>
              </a:rPr>
              <a:t>doors</a:t>
            </a:r>
            <a:r>
              <a:rPr sz="2400" spc="-170" dirty="0">
                <a:solidFill>
                  <a:srgbClr val="2B563B"/>
                </a:solidFill>
                <a:latin typeface="Verdana"/>
                <a:cs typeface="Verdana"/>
              </a:rPr>
              <a:t> </a:t>
            </a:r>
            <a:r>
              <a:rPr sz="2400" spc="-20" dirty="0">
                <a:solidFill>
                  <a:srgbClr val="2B563B"/>
                </a:solidFill>
                <a:latin typeface="Verdana"/>
                <a:cs typeface="Verdana"/>
              </a:rPr>
              <a:t>to</a:t>
            </a:r>
            <a:r>
              <a:rPr sz="2400" spc="-170" dirty="0">
                <a:solidFill>
                  <a:srgbClr val="2B563B"/>
                </a:solidFill>
                <a:latin typeface="Verdana"/>
                <a:cs typeface="Verdana"/>
              </a:rPr>
              <a:t> </a:t>
            </a:r>
            <a:r>
              <a:rPr sz="2400" spc="-80" dirty="0">
                <a:solidFill>
                  <a:srgbClr val="2B563B"/>
                </a:solidFill>
                <a:latin typeface="Verdana"/>
                <a:cs typeface="Verdana"/>
              </a:rPr>
              <a:t>new</a:t>
            </a:r>
            <a:r>
              <a:rPr sz="2400" spc="-165" dirty="0">
                <a:solidFill>
                  <a:srgbClr val="2B563B"/>
                </a:solidFill>
                <a:latin typeface="Verdana"/>
                <a:cs typeface="Verdana"/>
              </a:rPr>
              <a:t> </a:t>
            </a:r>
            <a:r>
              <a:rPr sz="2400" spc="-65" dirty="0">
                <a:solidFill>
                  <a:srgbClr val="2B563B"/>
                </a:solidFill>
                <a:latin typeface="Verdana"/>
                <a:cs typeface="Verdana"/>
              </a:rPr>
              <a:t>realms</a:t>
            </a:r>
            <a:r>
              <a:rPr sz="2400" spc="-170" dirty="0">
                <a:solidFill>
                  <a:srgbClr val="2B563B"/>
                </a:solidFill>
                <a:latin typeface="Verdana"/>
                <a:cs typeface="Verdana"/>
              </a:rPr>
              <a:t> </a:t>
            </a:r>
            <a:r>
              <a:rPr sz="2400" dirty="0">
                <a:solidFill>
                  <a:srgbClr val="2B563B"/>
                </a:solidFill>
                <a:latin typeface="Verdana"/>
                <a:cs typeface="Verdana"/>
              </a:rPr>
              <a:t>of</a:t>
            </a:r>
            <a:r>
              <a:rPr sz="2400" spc="-170" dirty="0">
                <a:solidFill>
                  <a:srgbClr val="2B563B"/>
                </a:solidFill>
                <a:latin typeface="Verdana"/>
                <a:cs typeface="Verdana"/>
              </a:rPr>
              <a:t> </a:t>
            </a:r>
            <a:r>
              <a:rPr sz="2400" spc="-45" dirty="0">
                <a:solidFill>
                  <a:srgbClr val="2B563B"/>
                </a:solidFill>
                <a:latin typeface="Verdana"/>
                <a:cs typeface="Verdana"/>
              </a:rPr>
              <a:t>innovation</a:t>
            </a:r>
            <a:r>
              <a:rPr sz="2400" spc="-165" dirty="0">
                <a:solidFill>
                  <a:srgbClr val="2B563B"/>
                </a:solidFill>
                <a:latin typeface="Verdana"/>
                <a:cs typeface="Verdana"/>
              </a:rPr>
              <a:t> </a:t>
            </a:r>
            <a:r>
              <a:rPr sz="2400" dirty="0">
                <a:solidFill>
                  <a:srgbClr val="2B563B"/>
                </a:solidFill>
                <a:latin typeface="Verdana"/>
                <a:cs typeface="Verdana"/>
              </a:rPr>
              <a:t>and</a:t>
            </a:r>
            <a:r>
              <a:rPr sz="2400" spc="-170" dirty="0">
                <a:solidFill>
                  <a:srgbClr val="2B563B"/>
                </a:solidFill>
                <a:latin typeface="Verdana"/>
                <a:cs typeface="Verdana"/>
              </a:rPr>
              <a:t> </a:t>
            </a:r>
            <a:r>
              <a:rPr sz="2400" spc="1040" dirty="0">
                <a:solidFill>
                  <a:srgbClr val="2B563B"/>
                </a:solidFill>
                <a:latin typeface="Verdana"/>
                <a:cs typeface="Verdana"/>
              </a:rPr>
              <a:t>e</a:t>
            </a:r>
            <a:r>
              <a:rPr sz="2400" spc="630" dirty="0">
                <a:solidFill>
                  <a:srgbClr val="2B563B"/>
                </a:solidFill>
                <a:latin typeface="Verdana"/>
                <a:cs typeface="Verdana"/>
              </a:rPr>
              <a:t> </a:t>
            </a:r>
            <a:r>
              <a:rPr sz="2400" spc="-55" dirty="0">
                <a:solidFill>
                  <a:srgbClr val="2B563B"/>
                </a:solidFill>
                <a:latin typeface="Verdana"/>
                <a:cs typeface="Verdana"/>
              </a:rPr>
              <a:t>ciency.</a:t>
            </a:r>
            <a:endParaRPr sz="2400">
              <a:latin typeface="Verdana"/>
              <a:cs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object 2"/>
          <p:cNvPicPr/>
          <p:nvPr/>
        </p:nvPicPr>
        <p:blipFill>
          <a:blip r:embed="rId2" cstate="print"/>
          <a:stretch>
            <a:fillRect/>
          </a:stretch>
        </p:blipFill>
        <p:spPr>
          <a:xfrm>
            <a:off x="0" y="-1"/>
            <a:ext cx="18288000" cy="10287000"/>
          </a:xfrm>
          <a:prstGeom prst="rect">
            <a:avLst/>
          </a:prstGeom>
        </p:spPr>
      </p:pic>
      <p:pic>
        <p:nvPicPr>
          <p:cNvPr id="5" name="object 3"/>
          <p:cNvPicPr/>
          <p:nvPr/>
        </p:nvPicPr>
        <p:blipFill>
          <a:blip r:embed="rId3" cstate="print"/>
          <a:stretch>
            <a:fillRect/>
          </a:stretch>
        </p:blipFill>
        <p:spPr>
          <a:xfrm>
            <a:off x="3905199" y="6448418"/>
            <a:ext cx="10477499" cy="3838575"/>
          </a:xfrm>
          <a:prstGeom prst="rect">
            <a:avLst/>
          </a:prstGeom>
        </p:spPr>
      </p:pic>
      <p:sp>
        <p:nvSpPr>
          <p:cNvPr id="1026" name="Rectangle 2"/>
          <p:cNvSpPr>
            <a:spLocks noChangeArrowheads="1"/>
          </p:cNvSpPr>
          <p:nvPr/>
        </p:nvSpPr>
        <p:spPr bwMode="auto">
          <a:xfrm>
            <a:off x="4883150" y="2334171"/>
            <a:ext cx="10439400" cy="24006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500" b="1"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Results</a:t>
            </a:r>
            <a:endParaRPr kumimoji="0" lang="en-US" sz="25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0D0D0D"/>
                </a:solidFill>
                <a:effectLst/>
                <a:latin typeface="Times New Roman" pitchFamily="18" charset="0"/>
                <a:ea typeface="Calibri" pitchFamily="34" charset="0"/>
                <a:cs typeface="Times New Roman" pitchFamily="18" charset="0"/>
              </a:rPr>
              <a:t>The Automatic Questions Tagging System in NLP has shown promising results in accurately categorizing question types and improving question answering systems' performance. This technology enhances understanding and processing of queries, leading to more efficient information retrieval and interaction with users.</a:t>
            </a:r>
            <a:endParaRPr kumimoji="0" lang="en-US" sz="25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pic>
        <p:nvPicPr>
          <p:cNvPr id="3" name="object 3"/>
          <p:cNvPicPr/>
          <p:nvPr/>
        </p:nvPicPr>
        <p:blipFill>
          <a:blip r:embed="rId3" cstate="print"/>
          <a:stretch>
            <a:fillRect/>
          </a:stretch>
        </p:blipFill>
        <p:spPr>
          <a:xfrm>
            <a:off x="7760703" y="4807953"/>
            <a:ext cx="3562972" cy="267792"/>
          </a:xfrm>
          <a:prstGeom prst="rect">
            <a:avLst/>
          </a:prstGeom>
        </p:spPr>
      </p:pic>
      <p:sp>
        <p:nvSpPr>
          <p:cNvPr id="4" name="object 4"/>
          <p:cNvSpPr txBox="1"/>
          <p:nvPr/>
        </p:nvSpPr>
        <p:spPr>
          <a:xfrm>
            <a:off x="3942499" y="4747088"/>
            <a:ext cx="10401935" cy="1257935"/>
          </a:xfrm>
          <a:prstGeom prst="rect">
            <a:avLst/>
          </a:prstGeom>
        </p:spPr>
        <p:txBody>
          <a:bodyPr vert="horz" wrap="square" lIns="0" tIns="12065" rIns="0" bIns="0" rtlCol="0">
            <a:spAutoFit/>
          </a:bodyPr>
          <a:lstStyle/>
          <a:p>
            <a:pPr marL="12700" marR="5080" algn="ctr">
              <a:lnSpc>
                <a:spcPct val="101000"/>
              </a:lnSpc>
              <a:spcBef>
                <a:spcPts val="95"/>
              </a:spcBef>
              <a:tabLst>
                <a:tab pos="7460615" algn="l"/>
              </a:tabLst>
            </a:pPr>
            <a:r>
              <a:rPr sz="2000" dirty="0">
                <a:solidFill>
                  <a:srgbClr val="2B563B"/>
                </a:solidFill>
                <a:latin typeface="Verdana"/>
                <a:cs typeface="Verdana"/>
              </a:rPr>
              <a:t>In</a:t>
            </a:r>
            <a:r>
              <a:rPr sz="2000" spc="-80" dirty="0">
                <a:solidFill>
                  <a:srgbClr val="2B563B"/>
                </a:solidFill>
                <a:latin typeface="Verdana"/>
                <a:cs typeface="Verdana"/>
              </a:rPr>
              <a:t> </a:t>
            </a:r>
            <a:r>
              <a:rPr sz="2000" spc="-40" dirty="0">
                <a:solidFill>
                  <a:srgbClr val="2B563B"/>
                </a:solidFill>
                <a:latin typeface="Verdana"/>
                <a:cs typeface="Verdana"/>
              </a:rPr>
              <a:t>conclusion,</a:t>
            </a:r>
            <a:r>
              <a:rPr sz="2000" spc="-80" dirty="0">
                <a:solidFill>
                  <a:srgbClr val="2B563B"/>
                </a:solidFill>
                <a:latin typeface="Verdana"/>
                <a:cs typeface="Verdana"/>
              </a:rPr>
              <a:t> </a:t>
            </a:r>
            <a:r>
              <a:rPr sz="2000" spc="-40" dirty="0">
                <a:solidFill>
                  <a:srgbClr val="2B563B"/>
                </a:solidFill>
                <a:latin typeface="Verdana"/>
                <a:cs typeface="Verdana"/>
              </a:rPr>
              <a:t>the</a:t>
            </a:r>
            <a:r>
              <a:rPr sz="2000" spc="-80" dirty="0">
                <a:solidFill>
                  <a:srgbClr val="2B563B"/>
                </a:solidFill>
                <a:latin typeface="Verdana"/>
                <a:cs typeface="Verdana"/>
              </a:rPr>
              <a:t> </a:t>
            </a:r>
            <a:r>
              <a:rPr sz="2000" dirty="0">
                <a:solidFill>
                  <a:srgbClr val="2B563B"/>
                </a:solidFill>
                <a:latin typeface="Verdana"/>
                <a:cs typeface="Verdana"/>
              </a:rPr>
              <a:t>adoption</a:t>
            </a:r>
            <a:r>
              <a:rPr sz="2000" spc="-80" dirty="0">
                <a:solidFill>
                  <a:srgbClr val="2B563B"/>
                </a:solidFill>
                <a:latin typeface="Verdana"/>
                <a:cs typeface="Verdana"/>
              </a:rPr>
              <a:t> </a:t>
            </a:r>
            <a:r>
              <a:rPr sz="2000" spc="-25" dirty="0">
                <a:solidFill>
                  <a:srgbClr val="2B563B"/>
                </a:solidFill>
                <a:latin typeface="Verdana"/>
                <a:cs typeface="Verdana"/>
              </a:rPr>
              <a:t>of</a:t>
            </a:r>
            <a:r>
              <a:rPr sz="2000" dirty="0">
                <a:solidFill>
                  <a:srgbClr val="2B563B"/>
                </a:solidFill>
                <a:latin typeface="Verdana"/>
                <a:cs typeface="Verdana"/>
              </a:rPr>
              <a:t>	</a:t>
            </a:r>
            <a:r>
              <a:rPr sz="2000" spc="-45" dirty="0">
                <a:solidFill>
                  <a:srgbClr val="2B563B"/>
                </a:solidFill>
                <a:latin typeface="Verdana"/>
                <a:cs typeface="Verdana"/>
              </a:rPr>
              <a:t>represents</a:t>
            </a:r>
            <a:r>
              <a:rPr sz="2000" spc="-114" dirty="0">
                <a:solidFill>
                  <a:srgbClr val="2B563B"/>
                </a:solidFill>
                <a:latin typeface="Verdana"/>
                <a:cs typeface="Verdana"/>
              </a:rPr>
              <a:t> </a:t>
            </a:r>
            <a:r>
              <a:rPr sz="2000" spc="70" dirty="0">
                <a:solidFill>
                  <a:srgbClr val="2B563B"/>
                </a:solidFill>
                <a:latin typeface="Verdana"/>
                <a:cs typeface="Verdana"/>
              </a:rPr>
              <a:t>a</a:t>
            </a:r>
            <a:r>
              <a:rPr sz="2000" spc="-114" dirty="0">
                <a:solidFill>
                  <a:srgbClr val="2B563B"/>
                </a:solidFill>
                <a:latin typeface="Verdana"/>
                <a:cs typeface="Verdana"/>
              </a:rPr>
              <a:t> </a:t>
            </a:r>
            <a:r>
              <a:rPr sz="2000" spc="-10" dirty="0">
                <a:solidFill>
                  <a:srgbClr val="2B563B"/>
                </a:solidFill>
                <a:latin typeface="Verdana"/>
                <a:cs typeface="Verdana"/>
              </a:rPr>
              <a:t>signiﬁcant </a:t>
            </a:r>
            <a:r>
              <a:rPr sz="2000" spc="-20" dirty="0">
                <a:solidFill>
                  <a:srgbClr val="2B563B"/>
                </a:solidFill>
                <a:latin typeface="Verdana"/>
                <a:cs typeface="Verdana"/>
              </a:rPr>
              <a:t>advancement</a:t>
            </a:r>
            <a:r>
              <a:rPr sz="2000" spc="-114" dirty="0">
                <a:solidFill>
                  <a:srgbClr val="2B563B"/>
                </a:solidFill>
                <a:latin typeface="Verdana"/>
                <a:cs typeface="Verdana"/>
              </a:rPr>
              <a:t> </a:t>
            </a:r>
            <a:r>
              <a:rPr sz="2000" spc="-20" dirty="0">
                <a:solidFill>
                  <a:srgbClr val="2B563B"/>
                </a:solidFill>
                <a:latin typeface="Verdana"/>
                <a:cs typeface="Verdana"/>
              </a:rPr>
              <a:t>in</a:t>
            </a:r>
            <a:r>
              <a:rPr sz="2000" spc="-114" dirty="0">
                <a:solidFill>
                  <a:srgbClr val="2B563B"/>
                </a:solidFill>
                <a:latin typeface="Verdana"/>
                <a:cs typeface="Verdana"/>
              </a:rPr>
              <a:t> </a:t>
            </a:r>
            <a:r>
              <a:rPr sz="2000" spc="-40" dirty="0">
                <a:solidFill>
                  <a:srgbClr val="2B563B"/>
                </a:solidFill>
                <a:latin typeface="Verdana"/>
                <a:cs typeface="Verdana"/>
              </a:rPr>
              <a:t>the</a:t>
            </a:r>
            <a:r>
              <a:rPr sz="2000" spc="-114" dirty="0">
                <a:solidFill>
                  <a:srgbClr val="2B563B"/>
                </a:solidFill>
                <a:latin typeface="Verdana"/>
                <a:cs typeface="Verdana"/>
              </a:rPr>
              <a:t> </a:t>
            </a:r>
            <a:r>
              <a:rPr sz="2000" dirty="0">
                <a:solidFill>
                  <a:srgbClr val="2B563B"/>
                </a:solidFill>
                <a:latin typeface="Verdana"/>
                <a:cs typeface="Verdana"/>
              </a:rPr>
              <a:t>ﬁeld</a:t>
            </a:r>
            <a:r>
              <a:rPr sz="2000" spc="-114" dirty="0">
                <a:solidFill>
                  <a:srgbClr val="2B563B"/>
                </a:solidFill>
                <a:latin typeface="Verdana"/>
                <a:cs typeface="Verdana"/>
              </a:rPr>
              <a:t> </a:t>
            </a:r>
            <a:r>
              <a:rPr sz="2000" dirty="0">
                <a:solidFill>
                  <a:srgbClr val="2B563B"/>
                </a:solidFill>
                <a:latin typeface="Verdana"/>
                <a:cs typeface="Verdana"/>
              </a:rPr>
              <a:t>of</a:t>
            </a:r>
            <a:r>
              <a:rPr sz="2000" spc="-114" dirty="0">
                <a:solidFill>
                  <a:srgbClr val="2B563B"/>
                </a:solidFill>
                <a:latin typeface="Verdana"/>
                <a:cs typeface="Verdana"/>
              </a:rPr>
              <a:t> </a:t>
            </a:r>
            <a:r>
              <a:rPr sz="2000" spc="-25" dirty="0">
                <a:solidFill>
                  <a:srgbClr val="2B563B"/>
                </a:solidFill>
                <a:latin typeface="Verdana"/>
                <a:cs typeface="Verdana"/>
              </a:rPr>
              <a:t>query</a:t>
            </a:r>
            <a:r>
              <a:rPr sz="2000" spc="-114" dirty="0">
                <a:solidFill>
                  <a:srgbClr val="2B563B"/>
                </a:solidFill>
                <a:latin typeface="Verdana"/>
                <a:cs typeface="Verdana"/>
              </a:rPr>
              <a:t> </a:t>
            </a:r>
            <a:r>
              <a:rPr sz="2000" spc="-55" dirty="0">
                <a:solidFill>
                  <a:srgbClr val="2B563B"/>
                </a:solidFill>
                <a:latin typeface="Verdana"/>
                <a:cs typeface="Verdana"/>
              </a:rPr>
              <a:t>analysis.</a:t>
            </a:r>
            <a:r>
              <a:rPr sz="2000" spc="-114" dirty="0">
                <a:solidFill>
                  <a:srgbClr val="2B563B"/>
                </a:solidFill>
                <a:latin typeface="Verdana"/>
                <a:cs typeface="Verdana"/>
              </a:rPr>
              <a:t> </a:t>
            </a:r>
            <a:r>
              <a:rPr sz="2000" spc="-60" dirty="0">
                <a:solidFill>
                  <a:srgbClr val="2B563B"/>
                </a:solidFill>
                <a:latin typeface="Verdana"/>
                <a:cs typeface="Verdana"/>
              </a:rPr>
              <a:t>This</a:t>
            </a:r>
            <a:r>
              <a:rPr sz="2000" spc="-114" dirty="0">
                <a:solidFill>
                  <a:srgbClr val="2B563B"/>
                </a:solidFill>
                <a:latin typeface="Verdana"/>
                <a:cs typeface="Verdana"/>
              </a:rPr>
              <a:t> </a:t>
            </a:r>
            <a:r>
              <a:rPr sz="2000" spc="-20" dirty="0">
                <a:solidFill>
                  <a:srgbClr val="2B563B"/>
                </a:solidFill>
                <a:latin typeface="Verdana"/>
                <a:cs typeface="Verdana"/>
              </a:rPr>
              <a:t>technology</a:t>
            </a:r>
            <a:r>
              <a:rPr sz="2000" spc="-114" dirty="0">
                <a:solidFill>
                  <a:srgbClr val="2B563B"/>
                </a:solidFill>
                <a:latin typeface="Verdana"/>
                <a:cs typeface="Verdana"/>
              </a:rPr>
              <a:t> </a:t>
            </a:r>
            <a:r>
              <a:rPr sz="2000" spc="-20" dirty="0">
                <a:solidFill>
                  <a:srgbClr val="2B563B"/>
                </a:solidFill>
                <a:latin typeface="Verdana"/>
                <a:cs typeface="Verdana"/>
              </a:rPr>
              <a:t>has</a:t>
            </a:r>
            <a:r>
              <a:rPr sz="2000" spc="-110" dirty="0">
                <a:solidFill>
                  <a:srgbClr val="2B563B"/>
                </a:solidFill>
                <a:latin typeface="Verdana"/>
                <a:cs typeface="Verdana"/>
              </a:rPr>
              <a:t> </a:t>
            </a:r>
            <a:r>
              <a:rPr sz="2000" spc="-40" dirty="0">
                <a:solidFill>
                  <a:srgbClr val="2B563B"/>
                </a:solidFill>
                <a:latin typeface="Verdana"/>
                <a:cs typeface="Verdana"/>
              </a:rPr>
              <a:t>the</a:t>
            </a:r>
            <a:r>
              <a:rPr sz="2000" spc="-114" dirty="0">
                <a:solidFill>
                  <a:srgbClr val="2B563B"/>
                </a:solidFill>
                <a:latin typeface="Verdana"/>
                <a:cs typeface="Verdana"/>
              </a:rPr>
              <a:t> </a:t>
            </a:r>
            <a:r>
              <a:rPr sz="2000" spc="-25" dirty="0">
                <a:solidFill>
                  <a:srgbClr val="2B563B"/>
                </a:solidFill>
                <a:latin typeface="Verdana"/>
                <a:cs typeface="Verdana"/>
              </a:rPr>
              <a:t>power</a:t>
            </a:r>
            <a:r>
              <a:rPr sz="2000" spc="-114" dirty="0">
                <a:solidFill>
                  <a:srgbClr val="2B563B"/>
                </a:solidFill>
                <a:latin typeface="Verdana"/>
                <a:cs typeface="Verdana"/>
              </a:rPr>
              <a:t> </a:t>
            </a:r>
            <a:r>
              <a:rPr sz="2000" spc="-25" dirty="0">
                <a:solidFill>
                  <a:srgbClr val="2B563B"/>
                </a:solidFill>
                <a:latin typeface="Verdana"/>
                <a:cs typeface="Verdana"/>
              </a:rPr>
              <a:t>to </a:t>
            </a:r>
            <a:r>
              <a:rPr sz="2000" spc="-40" dirty="0">
                <a:solidFill>
                  <a:srgbClr val="2B563B"/>
                </a:solidFill>
                <a:latin typeface="Verdana"/>
                <a:cs typeface="Verdana"/>
              </a:rPr>
              <a:t>revolutionize</a:t>
            </a:r>
            <a:r>
              <a:rPr sz="2000" spc="-130" dirty="0">
                <a:solidFill>
                  <a:srgbClr val="2B563B"/>
                </a:solidFill>
                <a:latin typeface="Verdana"/>
                <a:cs typeface="Verdana"/>
              </a:rPr>
              <a:t> </a:t>
            </a:r>
            <a:r>
              <a:rPr sz="2000" spc="-45" dirty="0">
                <a:solidFill>
                  <a:srgbClr val="2B563B"/>
                </a:solidFill>
                <a:latin typeface="Verdana"/>
                <a:cs typeface="Verdana"/>
              </a:rPr>
              <a:t>how</a:t>
            </a:r>
            <a:r>
              <a:rPr sz="2000" spc="-125" dirty="0">
                <a:solidFill>
                  <a:srgbClr val="2B563B"/>
                </a:solidFill>
                <a:latin typeface="Verdana"/>
                <a:cs typeface="Verdana"/>
              </a:rPr>
              <a:t> </a:t>
            </a:r>
            <a:r>
              <a:rPr sz="2000" spc="-40" dirty="0">
                <a:solidFill>
                  <a:srgbClr val="2B563B"/>
                </a:solidFill>
                <a:latin typeface="Verdana"/>
                <a:cs typeface="Verdana"/>
              </a:rPr>
              <a:t>we</a:t>
            </a:r>
            <a:r>
              <a:rPr sz="2000" spc="-125" dirty="0">
                <a:solidFill>
                  <a:srgbClr val="2B563B"/>
                </a:solidFill>
                <a:latin typeface="Verdana"/>
                <a:cs typeface="Verdana"/>
              </a:rPr>
              <a:t> </a:t>
            </a:r>
            <a:r>
              <a:rPr sz="2000" spc="-25" dirty="0">
                <a:solidFill>
                  <a:srgbClr val="2B563B"/>
                </a:solidFill>
                <a:latin typeface="Verdana"/>
                <a:cs typeface="Verdana"/>
              </a:rPr>
              <a:t>process</a:t>
            </a:r>
            <a:r>
              <a:rPr sz="2000" spc="-125" dirty="0">
                <a:solidFill>
                  <a:srgbClr val="2B563B"/>
                </a:solidFill>
                <a:latin typeface="Verdana"/>
                <a:cs typeface="Verdana"/>
              </a:rPr>
              <a:t> </a:t>
            </a:r>
            <a:r>
              <a:rPr sz="2000" dirty="0">
                <a:solidFill>
                  <a:srgbClr val="2B563B"/>
                </a:solidFill>
                <a:latin typeface="Verdana"/>
                <a:cs typeface="Verdana"/>
              </a:rPr>
              <a:t>and</a:t>
            </a:r>
            <a:r>
              <a:rPr sz="2000" spc="-125" dirty="0">
                <a:solidFill>
                  <a:srgbClr val="2B563B"/>
                </a:solidFill>
                <a:latin typeface="Verdana"/>
                <a:cs typeface="Verdana"/>
              </a:rPr>
              <a:t> </a:t>
            </a:r>
            <a:r>
              <a:rPr sz="2000" spc="-30" dirty="0">
                <a:solidFill>
                  <a:srgbClr val="2B563B"/>
                </a:solidFill>
                <a:latin typeface="Verdana"/>
                <a:cs typeface="Verdana"/>
              </a:rPr>
              <a:t>interpret</a:t>
            </a:r>
            <a:r>
              <a:rPr sz="2000" spc="-130" dirty="0">
                <a:solidFill>
                  <a:srgbClr val="2B563B"/>
                </a:solidFill>
                <a:latin typeface="Verdana"/>
                <a:cs typeface="Verdana"/>
              </a:rPr>
              <a:t> </a:t>
            </a:r>
            <a:r>
              <a:rPr sz="2000" spc="-55" dirty="0">
                <a:solidFill>
                  <a:srgbClr val="2B563B"/>
                </a:solidFill>
                <a:latin typeface="Verdana"/>
                <a:cs typeface="Verdana"/>
              </a:rPr>
              <a:t>user</a:t>
            </a:r>
            <a:r>
              <a:rPr sz="2000" spc="-125" dirty="0">
                <a:solidFill>
                  <a:srgbClr val="2B563B"/>
                </a:solidFill>
                <a:latin typeface="Verdana"/>
                <a:cs typeface="Verdana"/>
              </a:rPr>
              <a:t> </a:t>
            </a:r>
            <a:r>
              <a:rPr sz="2000" spc="-45" dirty="0">
                <a:solidFill>
                  <a:srgbClr val="2B563B"/>
                </a:solidFill>
                <a:latin typeface="Verdana"/>
                <a:cs typeface="Verdana"/>
              </a:rPr>
              <a:t>queries,</a:t>
            </a:r>
            <a:r>
              <a:rPr sz="2000" spc="-125" dirty="0">
                <a:solidFill>
                  <a:srgbClr val="2B563B"/>
                </a:solidFill>
                <a:latin typeface="Verdana"/>
                <a:cs typeface="Verdana"/>
              </a:rPr>
              <a:t> </a:t>
            </a:r>
            <a:r>
              <a:rPr sz="2000" dirty="0">
                <a:solidFill>
                  <a:srgbClr val="2B563B"/>
                </a:solidFill>
                <a:latin typeface="Verdana"/>
                <a:cs typeface="Verdana"/>
              </a:rPr>
              <a:t>leading</a:t>
            </a:r>
            <a:r>
              <a:rPr sz="2000" spc="-125" dirty="0">
                <a:solidFill>
                  <a:srgbClr val="2B563B"/>
                </a:solidFill>
                <a:latin typeface="Verdana"/>
                <a:cs typeface="Verdana"/>
              </a:rPr>
              <a:t> </a:t>
            </a:r>
            <a:r>
              <a:rPr sz="2000" dirty="0">
                <a:solidFill>
                  <a:srgbClr val="2B563B"/>
                </a:solidFill>
                <a:latin typeface="Verdana"/>
                <a:cs typeface="Verdana"/>
              </a:rPr>
              <a:t>to</a:t>
            </a:r>
            <a:r>
              <a:rPr sz="2000" spc="-125" dirty="0">
                <a:solidFill>
                  <a:srgbClr val="2B563B"/>
                </a:solidFill>
                <a:latin typeface="Verdana"/>
                <a:cs typeface="Verdana"/>
              </a:rPr>
              <a:t> </a:t>
            </a:r>
            <a:r>
              <a:rPr sz="2000" spc="-55" dirty="0">
                <a:solidFill>
                  <a:srgbClr val="2B563B"/>
                </a:solidFill>
                <a:latin typeface="Verdana"/>
                <a:cs typeface="Verdana"/>
              </a:rPr>
              <a:t>more</a:t>
            </a:r>
            <a:r>
              <a:rPr sz="2000" spc="-125" dirty="0">
                <a:solidFill>
                  <a:srgbClr val="2B563B"/>
                </a:solidFill>
                <a:latin typeface="Verdana"/>
                <a:cs typeface="Verdana"/>
              </a:rPr>
              <a:t> </a:t>
            </a:r>
            <a:r>
              <a:rPr sz="2000" dirty="0">
                <a:solidFill>
                  <a:srgbClr val="2B563B"/>
                </a:solidFill>
                <a:latin typeface="Verdana"/>
                <a:cs typeface="Verdana"/>
              </a:rPr>
              <a:t>e</a:t>
            </a:r>
            <a:r>
              <a:rPr sz="2000" spc="395" dirty="0">
                <a:solidFill>
                  <a:srgbClr val="2B563B"/>
                </a:solidFill>
                <a:latin typeface="Verdana"/>
                <a:cs typeface="Verdana"/>
              </a:rPr>
              <a:t>  </a:t>
            </a:r>
            <a:r>
              <a:rPr sz="2000" spc="-10" dirty="0">
                <a:solidFill>
                  <a:srgbClr val="2B563B"/>
                </a:solidFill>
                <a:latin typeface="Verdana"/>
                <a:cs typeface="Verdana"/>
              </a:rPr>
              <a:t>cient </a:t>
            </a:r>
            <a:r>
              <a:rPr sz="2000" dirty="0">
                <a:solidFill>
                  <a:srgbClr val="2B563B"/>
                </a:solidFill>
                <a:latin typeface="Verdana"/>
                <a:cs typeface="Verdana"/>
              </a:rPr>
              <a:t>and</a:t>
            </a:r>
            <a:r>
              <a:rPr sz="2000" spc="-110" dirty="0">
                <a:solidFill>
                  <a:srgbClr val="2B563B"/>
                </a:solidFill>
                <a:latin typeface="Verdana"/>
                <a:cs typeface="Verdana"/>
              </a:rPr>
              <a:t> </a:t>
            </a:r>
            <a:r>
              <a:rPr sz="2000" dirty="0">
                <a:solidFill>
                  <a:srgbClr val="2B563B"/>
                </a:solidFill>
                <a:latin typeface="Verdana"/>
                <a:cs typeface="Verdana"/>
              </a:rPr>
              <a:t>accurate</a:t>
            </a:r>
            <a:r>
              <a:rPr sz="2000" spc="-105" dirty="0">
                <a:solidFill>
                  <a:srgbClr val="2B563B"/>
                </a:solidFill>
                <a:latin typeface="Verdana"/>
                <a:cs typeface="Verdana"/>
              </a:rPr>
              <a:t> </a:t>
            </a:r>
            <a:r>
              <a:rPr sz="2000" spc="-70" dirty="0">
                <a:solidFill>
                  <a:srgbClr val="2B563B"/>
                </a:solidFill>
                <a:latin typeface="Verdana"/>
                <a:cs typeface="Verdana"/>
              </a:rPr>
              <a:t>results,</a:t>
            </a:r>
            <a:r>
              <a:rPr sz="2000" spc="-110" dirty="0">
                <a:solidFill>
                  <a:srgbClr val="2B563B"/>
                </a:solidFill>
                <a:latin typeface="Verdana"/>
                <a:cs typeface="Verdana"/>
              </a:rPr>
              <a:t> </a:t>
            </a:r>
            <a:r>
              <a:rPr sz="2000" spc="-35" dirty="0">
                <a:solidFill>
                  <a:srgbClr val="2B563B"/>
                </a:solidFill>
                <a:latin typeface="Verdana"/>
                <a:cs typeface="Verdana"/>
              </a:rPr>
              <a:t>ultimately</a:t>
            </a:r>
            <a:r>
              <a:rPr sz="2000" spc="-105" dirty="0">
                <a:solidFill>
                  <a:srgbClr val="2B563B"/>
                </a:solidFill>
                <a:latin typeface="Verdana"/>
                <a:cs typeface="Verdana"/>
              </a:rPr>
              <a:t> </a:t>
            </a:r>
            <a:r>
              <a:rPr sz="2000" spc="-20" dirty="0">
                <a:solidFill>
                  <a:srgbClr val="2B563B"/>
                </a:solidFill>
                <a:latin typeface="Verdana"/>
                <a:cs typeface="Verdana"/>
              </a:rPr>
              <a:t>enhancing</a:t>
            </a:r>
            <a:r>
              <a:rPr sz="2000" spc="-110" dirty="0">
                <a:solidFill>
                  <a:srgbClr val="2B563B"/>
                </a:solidFill>
                <a:latin typeface="Verdana"/>
                <a:cs typeface="Verdana"/>
              </a:rPr>
              <a:t> </a:t>
            </a:r>
            <a:r>
              <a:rPr sz="2000" spc="-40" dirty="0">
                <a:solidFill>
                  <a:srgbClr val="2B563B"/>
                </a:solidFill>
                <a:latin typeface="Verdana"/>
                <a:cs typeface="Verdana"/>
              </a:rPr>
              <a:t>the</a:t>
            </a:r>
            <a:r>
              <a:rPr sz="2000" spc="-105" dirty="0">
                <a:solidFill>
                  <a:srgbClr val="2B563B"/>
                </a:solidFill>
                <a:latin typeface="Verdana"/>
                <a:cs typeface="Verdana"/>
              </a:rPr>
              <a:t> </a:t>
            </a:r>
            <a:r>
              <a:rPr sz="2000" spc="-30" dirty="0">
                <a:solidFill>
                  <a:srgbClr val="2B563B"/>
                </a:solidFill>
                <a:latin typeface="Verdana"/>
                <a:cs typeface="Verdana"/>
              </a:rPr>
              <a:t>overall</a:t>
            </a:r>
            <a:r>
              <a:rPr sz="2000" spc="-110" dirty="0">
                <a:solidFill>
                  <a:srgbClr val="2B563B"/>
                </a:solidFill>
                <a:latin typeface="Verdana"/>
                <a:cs typeface="Verdana"/>
              </a:rPr>
              <a:t> </a:t>
            </a:r>
            <a:r>
              <a:rPr sz="2000" spc="-55" dirty="0">
                <a:solidFill>
                  <a:srgbClr val="2B563B"/>
                </a:solidFill>
                <a:latin typeface="Verdana"/>
                <a:cs typeface="Verdana"/>
              </a:rPr>
              <a:t>user</a:t>
            </a:r>
            <a:r>
              <a:rPr sz="2000" spc="-105" dirty="0">
                <a:solidFill>
                  <a:srgbClr val="2B563B"/>
                </a:solidFill>
                <a:latin typeface="Verdana"/>
                <a:cs typeface="Verdana"/>
              </a:rPr>
              <a:t> </a:t>
            </a:r>
            <a:r>
              <a:rPr sz="2000" spc="-10" dirty="0">
                <a:solidFill>
                  <a:srgbClr val="2B563B"/>
                </a:solidFill>
                <a:latin typeface="Verdana"/>
                <a:cs typeface="Verdana"/>
              </a:rPr>
              <a:t>experience.</a:t>
            </a:r>
            <a:endParaRPr sz="2000">
              <a:latin typeface="Verdana"/>
              <a:cs typeface="Verdana"/>
            </a:endParaRPr>
          </a:p>
        </p:txBody>
      </p:sp>
      <p:sp>
        <p:nvSpPr>
          <p:cNvPr id="5" name="object 5"/>
          <p:cNvSpPr txBox="1">
            <a:spLocks noGrp="1"/>
          </p:cNvSpPr>
          <p:nvPr>
            <p:ph type="title"/>
          </p:nvPr>
        </p:nvSpPr>
        <p:spPr>
          <a:xfrm>
            <a:off x="7001663" y="3293091"/>
            <a:ext cx="4283710" cy="939800"/>
          </a:xfrm>
          <a:prstGeom prst="rect">
            <a:avLst/>
          </a:prstGeom>
        </p:spPr>
        <p:txBody>
          <a:bodyPr vert="horz" wrap="square" lIns="0" tIns="12065" rIns="0" bIns="0" rtlCol="0">
            <a:spAutoFit/>
          </a:bodyPr>
          <a:lstStyle/>
          <a:p>
            <a:pPr marL="12700">
              <a:lnSpc>
                <a:spcPct val="100000"/>
              </a:lnSpc>
              <a:spcBef>
                <a:spcPts val="95"/>
              </a:spcBef>
            </a:pPr>
            <a:r>
              <a:rPr sz="6000" spc="590" dirty="0"/>
              <a:t>Conclusion</a:t>
            </a:r>
            <a:endParaRPr sz="6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sp>
        <p:nvSpPr>
          <p:cNvPr id="3" name="object 3"/>
          <p:cNvSpPr txBox="1">
            <a:spLocks noGrp="1"/>
          </p:cNvSpPr>
          <p:nvPr>
            <p:ph type="title"/>
          </p:nvPr>
        </p:nvSpPr>
        <p:spPr>
          <a:xfrm>
            <a:off x="4422711" y="3383839"/>
            <a:ext cx="10634980" cy="3192780"/>
          </a:xfrm>
          <a:prstGeom prst="rect">
            <a:avLst/>
          </a:prstGeom>
        </p:spPr>
        <p:txBody>
          <a:bodyPr vert="horz" wrap="square" lIns="0" tIns="16510" rIns="0" bIns="0" rtlCol="0">
            <a:spAutoFit/>
          </a:bodyPr>
          <a:lstStyle/>
          <a:p>
            <a:pPr marL="12700">
              <a:lnSpc>
                <a:spcPct val="100000"/>
              </a:lnSpc>
              <a:spcBef>
                <a:spcPts val="130"/>
              </a:spcBef>
            </a:pPr>
            <a:r>
              <a:rPr sz="20750" spc="2125" dirty="0"/>
              <a:t>Thanks!</a:t>
            </a:r>
            <a:endParaRPr sz="20750"/>
          </a:p>
        </p:txBody>
      </p:sp>
      <p:sp>
        <p:nvSpPr>
          <p:cNvPr id="4" name="object 4"/>
          <p:cNvSpPr/>
          <p:nvPr/>
        </p:nvSpPr>
        <p:spPr>
          <a:xfrm>
            <a:off x="10822724" y="7112648"/>
            <a:ext cx="548005" cy="624205"/>
          </a:xfrm>
          <a:custGeom>
            <a:avLst/>
            <a:gdLst/>
            <a:ahLst/>
            <a:cxnLst/>
            <a:rect l="l" t="t" r="r" b="b"/>
            <a:pathLst>
              <a:path w="548004" h="624204">
                <a:moveTo>
                  <a:pt x="318909" y="575945"/>
                </a:moveTo>
                <a:lnTo>
                  <a:pt x="313156" y="570191"/>
                </a:lnTo>
                <a:lnTo>
                  <a:pt x="310984" y="567309"/>
                </a:lnTo>
                <a:lnTo>
                  <a:pt x="307390" y="566585"/>
                </a:lnTo>
                <a:lnTo>
                  <a:pt x="302348" y="566585"/>
                </a:lnTo>
                <a:lnTo>
                  <a:pt x="299478" y="567309"/>
                </a:lnTo>
                <a:lnTo>
                  <a:pt x="297307" y="568756"/>
                </a:lnTo>
                <a:lnTo>
                  <a:pt x="280581" y="578713"/>
                </a:lnTo>
                <a:lnTo>
                  <a:pt x="244157" y="592963"/>
                </a:lnTo>
                <a:lnTo>
                  <a:pt x="205155" y="598855"/>
                </a:lnTo>
                <a:lnTo>
                  <a:pt x="198691" y="598982"/>
                </a:lnTo>
                <a:lnTo>
                  <a:pt x="164261" y="595668"/>
                </a:lnTo>
                <a:lnTo>
                  <a:pt x="101904" y="570141"/>
                </a:lnTo>
                <a:lnTo>
                  <a:pt x="53619" y="521982"/>
                </a:lnTo>
                <a:lnTo>
                  <a:pt x="27800" y="460121"/>
                </a:lnTo>
                <a:lnTo>
                  <a:pt x="24472" y="426199"/>
                </a:lnTo>
                <a:lnTo>
                  <a:pt x="27254" y="395287"/>
                </a:lnTo>
                <a:lnTo>
                  <a:pt x="35445" y="365645"/>
                </a:lnTo>
                <a:lnTo>
                  <a:pt x="48755" y="338023"/>
                </a:lnTo>
                <a:lnTo>
                  <a:pt x="66941" y="313169"/>
                </a:lnTo>
                <a:lnTo>
                  <a:pt x="70535" y="308140"/>
                </a:lnTo>
                <a:lnTo>
                  <a:pt x="70535" y="301650"/>
                </a:lnTo>
                <a:lnTo>
                  <a:pt x="66230" y="296608"/>
                </a:lnTo>
                <a:lnTo>
                  <a:pt x="64071" y="293738"/>
                </a:lnTo>
                <a:lnTo>
                  <a:pt x="60464" y="293014"/>
                </a:lnTo>
                <a:lnTo>
                  <a:pt x="57594" y="293014"/>
                </a:lnTo>
                <a:lnTo>
                  <a:pt x="53987" y="293014"/>
                </a:lnTo>
                <a:lnTo>
                  <a:pt x="27635" y="325374"/>
                </a:lnTo>
                <a:lnTo>
                  <a:pt x="3175" y="390982"/>
                </a:lnTo>
                <a:lnTo>
                  <a:pt x="0" y="426199"/>
                </a:lnTo>
                <a:lnTo>
                  <a:pt x="3733" y="464947"/>
                </a:lnTo>
                <a:lnTo>
                  <a:pt x="14846" y="501713"/>
                </a:lnTo>
                <a:lnTo>
                  <a:pt x="33096" y="535647"/>
                </a:lnTo>
                <a:lnTo>
                  <a:pt x="58305" y="565873"/>
                </a:lnTo>
                <a:lnTo>
                  <a:pt x="88531" y="590791"/>
                </a:lnTo>
                <a:lnTo>
                  <a:pt x="122555" y="609079"/>
                </a:lnTo>
                <a:lnTo>
                  <a:pt x="159537" y="620344"/>
                </a:lnTo>
                <a:lnTo>
                  <a:pt x="198691" y="624179"/>
                </a:lnTo>
                <a:lnTo>
                  <a:pt x="206235" y="624052"/>
                </a:lnTo>
                <a:lnTo>
                  <a:pt x="250558" y="617169"/>
                </a:lnTo>
                <a:lnTo>
                  <a:pt x="292582" y="600671"/>
                </a:lnTo>
                <a:lnTo>
                  <a:pt x="318185" y="584593"/>
                </a:lnTo>
                <a:lnTo>
                  <a:pt x="318909" y="575945"/>
                </a:lnTo>
                <a:close/>
              </a:path>
              <a:path w="548004" h="624204">
                <a:moveTo>
                  <a:pt x="547839" y="149745"/>
                </a:moveTo>
                <a:lnTo>
                  <a:pt x="535597" y="149745"/>
                </a:lnTo>
                <a:lnTo>
                  <a:pt x="492188" y="142697"/>
                </a:lnTo>
                <a:lnTo>
                  <a:pt x="454240" y="123075"/>
                </a:lnTo>
                <a:lnTo>
                  <a:pt x="424103" y="93154"/>
                </a:lnTo>
                <a:lnTo>
                  <a:pt x="404126" y="55206"/>
                </a:lnTo>
                <a:lnTo>
                  <a:pt x="396659" y="11518"/>
                </a:lnTo>
                <a:lnTo>
                  <a:pt x="396659" y="5765"/>
                </a:lnTo>
                <a:lnTo>
                  <a:pt x="392341" y="0"/>
                </a:lnTo>
                <a:lnTo>
                  <a:pt x="280758" y="0"/>
                </a:lnTo>
                <a:lnTo>
                  <a:pt x="275717" y="5041"/>
                </a:lnTo>
                <a:lnTo>
                  <a:pt x="275717" y="280060"/>
                </a:lnTo>
                <a:lnTo>
                  <a:pt x="274993" y="426199"/>
                </a:lnTo>
                <a:lnTo>
                  <a:pt x="260591" y="471208"/>
                </a:lnTo>
                <a:lnTo>
                  <a:pt x="222440" y="498919"/>
                </a:lnTo>
                <a:lnTo>
                  <a:pt x="206603" y="503237"/>
                </a:lnTo>
                <a:lnTo>
                  <a:pt x="194373" y="503237"/>
                </a:lnTo>
                <a:lnTo>
                  <a:pt x="166090" y="496189"/>
                </a:lnTo>
                <a:lnTo>
                  <a:pt x="143154" y="479755"/>
                </a:lnTo>
                <a:lnTo>
                  <a:pt x="127647" y="456171"/>
                </a:lnTo>
                <a:lnTo>
                  <a:pt x="121666" y="427647"/>
                </a:lnTo>
                <a:lnTo>
                  <a:pt x="123126" y="412419"/>
                </a:lnTo>
                <a:lnTo>
                  <a:pt x="143979" y="372922"/>
                </a:lnTo>
                <a:lnTo>
                  <a:pt x="183349" y="351370"/>
                </a:lnTo>
                <a:lnTo>
                  <a:pt x="198691" y="349885"/>
                </a:lnTo>
                <a:lnTo>
                  <a:pt x="206603" y="349885"/>
                </a:lnTo>
                <a:lnTo>
                  <a:pt x="215239" y="351332"/>
                </a:lnTo>
                <a:lnTo>
                  <a:pt x="223164" y="354215"/>
                </a:lnTo>
                <a:lnTo>
                  <a:pt x="230365" y="354215"/>
                </a:lnTo>
                <a:lnTo>
                  <a:pt x="233235" y="352767"/>
                </a:lnTo>
                <a:lnTo>
                  <a:pt x="236118" y="350608"/>
                </a:lnTo>
                <a:lnTo>
                  <a:pt x="236474" y="349885"/>
                </a:lnTo>
                <a:lnTo>
                  <a:pt x="239001" y="344855"/>
                </a:lnTo>
                <a:lnTo>
                  <a:pt x="239001" y="326847"/>
                </a:lnTo>
                <a:lnTo>
                  <a:pt x="239001" y="253415"/>
                </a:lnTo>
                <a:lnTo>
                  <a:pt x="238925" y="236778"/>
                </a:lnTo>
                <a:lnTo>
                  <a:pt x="234683" y="231825"/>
                </a:lnTo>
                <a:lnTo>
                  <a:pt x="228206" y="231101"/>
                </a:lnTo>
                <a:lnTo>
                  <a:pt x="221056" y="230162"/>
                </a:lnTo>
                <a:lnTo>
                  <a:pt x="213715" y="229489"/>
                </a:lnTo>
                <a:lnTo>
                  <a:pt x="206235" y="229082"/>
                </a:lnTo>
                <a:lnTo>
                  <a:pt x="198691" y="228942"/>
                </a:lnTo>
                <a:lnTo>
                  <a:pt x="182524" y="229616"/>
                </a:lnTo>
                <a:lnTo>
                  <a:pt x="136055" y="239014"/>
                </a:lnTo>
                <a:lnTo>
                  <a:pt x="125984" y="248373"/>
                </a:lnTo>
                <a:lnTo>
                  <a:pt x="129463" y="253961"/>
                </a:lnTo>
                <a:lnTo>
                  <a:pt x="129578" y="254863"/>
                </a:lnTo>
                <a:lnTo>
                  <a:pt x="130302" y="255574"/>
                </a:lnTo>
                <a:lnTo>
                  <a:pt x="130302" y="256298"/>
                </a:lnTo>
                <a:lnTo>
                  <a:pt x="132461" y="260616"/>
                </a:lnTo>
                <a:lnTo>
                  <a:pt x="136055" y="262775"/>
                </a:lnTo>
                <a:lnTo>
                  <a:pt x="141097" y="262775"/>
                </a:lnTo>
                <a:lnTo>
                  <a:pt x="142532" y="262051"/>
                </a:lnTo>
                <a:lnTo>
                  <a:pt x="143979" y="262051"/>
                </a:lnTo>
                <a:lnTo>
                  <a:pt x="157073" y="258279"/>
                </a:lnTo>
                <a:lnTo>
                  <a:pt x="170522" y="255574"/>
                </a:lnTo>
                <a:lnTo>
                  <a:pt x="184365" y="253961"/>
                </a:lnTo>
                <a:lnTo>
                  <a:pt x="198691" y="253415"/>
                </a:lnTo>
                <a:lnTo>
                  <a:pt x="208762" y="253415"/>
                </a:lnTo>
                <a:lnTo>
                  <a:pt x="214528" y="254139"/>
                </a:lnTo>
                <a:lnTo>
                  <a:pt x="214528" y="326847"/>
                </a:lnTo>
                <a:lnTo>
                  <a:pt x="208762" y="326136"/>
                </a:lnTo>
                <a:lnTo>
                  <a:pt x="203733" y="325412"/>
                </a:lnTo>
                <a:lnTo>
                  <a:pt x="198691" y="325412"/>
                </a:lnTo>
                <a:lnTo>
                  <a:pt x="159359" y="333248"/>
                </a:lnTo>
                <a:lnTo>
                  <a:pt x="125984" y="355650"/>
                </a:lnTo>
                <a:lnTo>
                  <a:pt x="104559" y="389039"/>
                </a:lnTo>
                <a:lnTo>
                  <a:pt x="97180" y="428358"/>
                </a:lnTo>
                <a:lnTo>
                  <a:pt x="105067" y="465645"/>
                </a:lnTo>
                <a:lnTo>
                  <a:pt x="125704" y="496582"/>
                </a:lnTo>
                <a:lnTo>
                  <a:pt x="156197" y="518071"/>
                </a:lnTo>
                <a:lnTo>
                  <a:pt x="193649" y="526999"/>
                </a:lnTo>
                <a:lnTo>
                  <a:pt x="198691" y="526999"/>
                </a:lnTo>
                <a:lnTo>
                  <a:pt x="258775" y="507403"/>
                </a:lnTo>
                <a:lnTo>
                  <a:pt x="262902" y="503237"/>
                </a:lnTo>
                <a:lnTo>
                  <a:pt x="280568" y="485419"/>
                </a:lnTo>
                <a:lnTo>
                  <a:pt x="294538" y="457771"/>
                </a:lnTo>
                <a:lnTo>
                  <a:pt x="299478" y="426199"/>
                </a:lnTo>
                <a:lnTo>
                  <a:pt x="300177" y="280060"/>
                </a:lnTo>
                <a:lnTo>
                  <a:pt x="300189" y="24472"/>
                </a:lnTo>
                <a:lnTo>
                  <a:pt x="331863" y="24472"/>
                </a:lnTo>
                <a:lnTo>
                  <a:pt x="339521" y="24066"/>
                </a:lnTo>
                <a:lnTo>
                  <a:pt x="347243" y="23850"/>
                </a:lnTo>
                <a:lnTo>
                  <a:pt x="372897" y="23812"/>
                </a:lnTo>
                <a:lnTo>
                  <a:pt x="378002" y="52412"/>
                </a:lnTo>
                <a:lnTo>
                  <a:pt x="387832" y="79565"/>
                </a:lnTo>
                <a:lnTo>
                  <a:pt x="421132" y="126707"/>
                </a:lnTo>
                <a:lnTo>
                  <a:pt x="468274" y="159918"/>
                </a:lnTo>
                <a:lnTo>
                  <a:pt x="524078" y="174218"/>
                </a:lnTo>
                <a:lnTo>
                  <a:pt x="524078" y="246938"/>
                </a:lnTo>
                <a:lnTo>
                  <a:pt x="483311" y="241452"/>
                </a:lnTo>
                <a:lnTo>
                  <a:pt x="444169" y="228942"/>
                </a:lnTo>
                <a:lnTo>
                  <a:pt x="404177" y="207175"/>
                </a:lnTo>
                <a:lnTo>
                  <a:pt x="391617" y="197980"/>
                </a:lnTo>
                <a:lnTo>
                  <a:pt x="389458" y="196545"/>
                </a:lnTo>
                <a:lnTo>
                  <a:pt x="387299" y="195821"/>
                </a:lnTo>
                <a:lnTo>
                  <a:pt x="380822" y="195821"/>
                </a:lnTo>
                <a:lnTo>
                  <a:pt x="375056" y="198704"/>
                </a:lnTo>
                <a:lnTo>
                  <a:pt x="372186" y="203022"/>
                </a:lnTo>
                <a:lnTo>
                  <a:pt x="372757" y="384924"/>
                </a:lnTo>
                <a:lnTo>
                  <a:pt x="372846" y="428358"/>
                </a:lnTo>
                <a:lnTo>
                  <a:pt x="371843" y="445439"/>
                </a:lnTo>
                <a:lnTo>
                  <a:pt x="368846" y="463016"/>
                </a:lnTo>
                <a:lnTo>
                  <a:pt x="364083" y="480199"/>
                </a:lnTo>
                <a:lnTo>
                  <a:pt x="357784" y="496760"/>
                </a:lnTo>
                <a:lnTo>
                  <a:pt x="355625" y="502513"/>
                </a:lnTo>
                <a:lnTo>
                  <a:pt x="357060" y="509003"/>
                </a:lnTo>
                <a:lnTo>
                  <a:pt x="362102" y="511873"/>
                </a:lnTo>
                <a:lnTo>
                  <a:pt x="362826" y="511873"/>
                </a:lnTo>
                <a:lnTo>
                  <a:pt x="364261" y="513321"/>
                </a:lnTo>
                <a:lnTo>
                  <a:pt x="367144" y="514032"/>
                </a:lnTo>
                <a:lnTo>
                  <a:pt x="373621" y="514032"/>
                </a:lnTo>
                <a:lnTo>
                  <a:pt x="392785" y="468325"/>
                </a:lnTo>
                <a:lnTo>
                  <a:pt x="397332" y="428358"/>
                </a:lnTo>
                <a:lnTo>
                  <a:pt x="397217" y="384924"/>
                </a:lnTo>
                <a:lnTo>
                  <a:pt x="396659" y="231101"/>
                </a:lnTo>
                <a:lnTo>
                  <a:pt x="405841" y="236778"/>
                </a:lnTo>
                <a:lnTo>
                  <a:pt x="458749" y="260184"/>
                </a:lnTo>
                <a:lnTo>
                  <a:pt x="509701" y="270192"/>
                </a:lnTo>
                <a:lnTo>
                  <a:pt x="535597" y="271411"/>
                </a:lnTo>
                <a:lnTo>
                  <a:pt x="539191" y="271411"/>
                </a:lnTo>
                <a:lnTo>
                  <a:pt x="542074" y="270700"/>
                </a:lnTo>
                <a:lnTo>
                  <a:pt x="547116" y="265658"/>
                </a:lnTo>
                <a:lnTo>
                  <a:pt x="547839" y="262775"/>
                </a:lnTo>
                <a:lnTo>
                  <a:pt x="547839" y="246938"/>
                </a:lnTo>
                <a:lnTo>
                  <a:pt x="547839" y="149745"/>
                </a:lnTo>
                <a:close/>
              </a:path>
            </a:pathLst>
          </a:custGeom>
          <a:solidFill>
            <a:srgbClr val="2B563B"/>
          </a:solid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sp>
        <p:nvSpPr>
          <p:cNvPr id="3" name="object 3"/>
          <p:cNvSpPr txBox="1">
            <a:spLocks noGrp="1"/>
          </p:cNvSpPr>
          <p:nvPr>
            <p:ph type="title"/>
          </p:nvPr>
        </p:nvSpPr>
        <p:spPr>
          <a:xfrm>
            <a:off x="2718816" y="3163938"/>
            <a:ext cx="13249275" cy="2428229"/>
          </a:xfrm>
          <a:prstGeom prst="rect">
            <a:avLst/>
          </a:prstGeom>
        </p:spPr>
        <p:txBody>
          <a:bodyPr vert="horz" wrap="square" lIns="0" tIns="12065" rIns="0" bIns="0" rtlCol="0">
            <a:spAutoFit/>
          </a:bodyPr>
          <a:lstStyle/>
          <a:p>
            <a:pPr marL="12065" marR="5080" algn="ctr">
              <a:lnSpc>
                <a:spcPct val="100299"/>
              </a:lnSpc>
              <a:spcBef>
                <a:spcPts val="95"/>
              </a:spcBef>
            </a:pPr>
            <a:r>
              <a:rPr sz="7850" spc="545" dirty="0" smtClean="0">
                <a:latin typeface="Georgia"/>
                <a:cs typeface="Georgia"/>
              </a:rPr>
              <a:t>Automated </a:t>
            </a:r>
            <a:r>
              <a:rPr sz="7850" spc="525" dirty="0">
                <a:latin typeface="Georgia"/>
                <a:cs typeface="Georgia"/>
              </a:rPr>
              <a:t>Question</a:t>
            </a:r>
            <a:r>
              <a:rPr sz="7850" spc="345" dirty="0">
                <a:latin typeface="Georgia"/>
                <a:cs typeface="Georgia"/>
              </a:rPr>
              <a:t> </a:t>
            </a:r>
            <a:r>
              <a:rPr sz="7850" spc="509" dirty="0" smtClean="0">
                <a:latin typeface="Georgia"/>
                <a:cs typeface="Georgia"/>
              </a:rPr>
              <a:t>Tagging</a:t>
            </a:r>
            <a:r>
              <a:rPr lang="en-US" sz="7850" spc="509" dirty="0" smtClean="0">
                <a:latin typeface="Georgia"/>
                <a:cs typeface="Georgia"/>
              </a:rPr>
              <a:t> Syste</a:t>
            </a:r>
            <a:r>
              <a:rPr lang="en-US" sz="7850" spc="509" dirty="0" smtClean="0">
                <a:latin typeface="Georgia"/>
                <a:cs typeface="Georgia"/>
              </a:rPr>
              <a:t>m</a:t>
            </a:r>
            <a:endParaRPr sz="7850" dirty="0">
              <a:latin typeface="Georgia"/>
              <a:cs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sp>
        <p:nvSpPr>
          <p:cNvPr id="3" name="object 3"/>
          <p:cNvSpPr txBox="1">
            <a:spLocks noGrp="1"/>
          </p:cNvSpPr>
          <p:nvPr>
            <p:ph type="title"/>
          </p:nvPr>
        </p:nvSpPr>
        <p:spPr>
          <a:xfrm>
            <a:off x="1978558" y="963149"/>
            <a:ext cx="4961255" cy="939800"/>
          </a:xfrm>
          <a:prstGeom prst="rect">
            <a:avLst/>
          </a:prstGeom>
        </p:spPr>
        <p:txBody>
          <a:bodyPr vert="horz" wrap="square" lIns="0" tIns="12065" rIns="0" bIns="0" rtlCol="0">
            <a:spAutoFit/>
          </a:bodyPr>
          <a:lstStyle/>
          <a:p>
            <a:pPr marL="12700">
              <a:lnSpc>
                <a:spcPct val="100000"/>
              </a:lnSpc>
              <a:spcBef>
                <a:spcPts val="95"/>
              </a:spcBef>
            </a:pPr>
            <a:r>
              <a:rPr sz="6000" spc="380" dirty="0">
                <a:latin typeface="Georgia"/>
                <a:cs typeface="Georgia"/>
              </a:rPr>
              <a:t>Introduction</a:t>
            </a:r>
            <a:endParaRPr sz="6000">
              <a:latin typeface="Georgia"/>
              <a:cs typeface="Georgia"/>
            </a:endParaRPr>
          </a:p>
        </p:txBody>
      </p:sp>
      <p:pic>
        <p:nvPicPr>
          <p:cNvPr id="4" name="object 4"/>
          <p:cNvPicPr/>
          <p:nvPr/>
        </p:nvPicPr>
        <p:blipFill>
          <a:blip r:embed="rId3" cstate="print"/>
          <a:stretch>
            <a:fillRect/>
          </a:stretch>
        </p:blipFill>
        <p:spPr>
          <a:xfrm>
            <a:off x="2478697" y="2703017"/>
            <a:ext cx="2849727" cy="238010"/>
          </a:xfrm>
          <a:prstGeom prst="rect">
            <a:avLst/>
          </a:prstGeom>
        </p:spPr>
      </p:pic>
      <p:sp>
        <p:nvSpPr>
          <p:cNvPr id="5" name="object 5"/>
          <p:cNvSpPr txBox="1"/>
          <p:nvPr/>
        </p:nvSpPr>
        <p:spPr>
          <a:xfrm>
            <a:off x="1978558" y="2640474"/>
            <a:ext cx="7216140" cy="1402080"/>
          </a:xfrm>
          <a:prstGeom prst="rect">
            <a:avLst/>
          </a:prstGeom>
        </p:spPr>
        <p:txBody>
          <a:bodyPr vert="horz" wrap="square" lIns="0" tIns="15875" rIns="0" bIns="0" rtlCol="0">
            <a:spAutoFit/>
          </a:bodyPr>
          <a:lstStyle/>
          <a:p>
            <a:pPr marL="12700" marR="5080">
              <a:lnSpc>
                <a:spcPct val="99000"/>
              </a:lnSpc>
              <a:spcBef>
                <a:spcPts val="125"/>
              </a:spcBef>
              <a:tabLst>
                <a:tab pos="3413125" algn="l"/>
              </a:tabLst>
            </a:pPr>
            <a:r>
              <a:rPr sz="1800" spc="-25" dirty="0">
                <a:solidFill>
                  <a:srgbClr val="2B563B"/>
                </a:solidFill>
                <a:latin typeface="Verdana"/>
                <a:cs typeface="Verdana"/>
              </a:rPr>
              <a:t>The</a:t>
            </a:r>
            <a:r>
              <a:rPr sz="1800" dirty="0">
                <a:solidFill>
                  <a:srgbClr val="2B563B"/>
                </a:solidFill>
                <a:latin typeface="Verdana"/>
                <a:cs typeface="Verdana"/>
              </a:rPr>
              <a:t>	</a:t>
            </a:r>
            <a:r>
              <a:rPr sz="1800" spc="-45" dirty="0">
                <a:solidFill>
                  <a:srgbClr val="2B563B"/>
                </a:solidFill>
                <a:latin typeface="Verdana"/>
                <a:cs typeface="Verdana"/>
              </a:rPr>
              <a:t>through</a:t>
            </a:r>
            <a:r>
              <a:rPr sz="1800" spc="-80" dirty="0">
                <a:solidFill>
                  <a:srgbClr val="2B563B"/>
                </a:solidFill>
                <a:latin typeface="Verdana"/>
                <a:cs typeface="Verdana"/>
              </a:rPr>
              <a:t> </a:t>
            </a:r>
            <a:r>
              <a:rPr sz="1850" i="1" spc="-60" dirty="0">
                <a:solidFill>
                  <a:srgbClr val="2B563B"/>
                </a:solidFill>
                <a:latin typeface="Verdana"/>
                <a:cs typeface="Verdana"/>
              </a:rPr>
              <a:t>Automated</a:t>
            </a:r>
            <a:r>
              <a:rPr sz="1850" i="1" spc="-100" dirty="0">
                <a:solidFill>
                  <a:srgbClr val="2B563B"/>
                </a:solidFill>
                <a:latin typeface="Verdana"/>
                <a:cs typeface="Verdana"/>
              </a:rPr>
              <a:t> </a:t>
            </a:r>
            <a:r>
              <a:rPr sz="1850" i="1" spc="-10" dirty="0">
                <a:solidFill>
                  <a:srgbClr val="2B563B"/>
                </a:solidFill>
                <a:latin typeface="Verdana"/>
                <a:cs typeface="Verdana"/>
              </a:rPr>
              <a:t>Question </a:t>
            </a:r>
            <a:r>
              <a:rPr sz="1850" i="1" spc="-60" dirty="0">
                <a:solidFill>
                  <a:srgbClr val="2B563B"/>
                </a:solidFill>
                <a:latin typeface="Verdana"/>
                <a:cs typeface="Verdana"/>
              </a:rPr>
              <a:t>Tagging</a:t>
            </a:r>
            <a:r>
              <a:rPr sz="1850" i="1" spc="-130" dirty="0">
                <a:solidFill>
                  <a:srgbClr val="2B563B"/>
                </a:solidFill>
                <a:latin typeface="Verdana"/>
                <a:cs typeface="Verdana"/>
              </a:rPr>
              <a:t> </a:t>
            </a:r>
            <a:r>
              <a:rPr sz="1800" spc="-35" dirty="0">
                <a:solidFill>
                  <a:srgbClr val="2B563B"/>
                </a:solidFill>
                <a:latin typeface="Verdana"/>
                <a:cs typeface="Verdana"/>
              </a:rPr>
              <a:t>presentation</a:t>
            </a:r>
            <a:r>
              <a:rPr sz="1800" spc="-105" dirty="0">
                <a:solidFill>
                  <a:srgbClr val="2B563B"/>
                </a:solidFill>
                <a:latin typeface="Verdana"/>
                <a:cs typeface="Verdana"/>
              </a:rPr>
              <a:t> </a:t>
            </a:r>
            <a:r>
              <a:rPr sz="1800" spc="-40" dirty="0">
                <a:solidFill>
                  <a:srgbClr val="2B563B"/>
                </a:solidFill>
                <a:latin typeface="Verdana"/>
                <a:cs typeface="Verdana"/>
              </a:rPr>
              <a:t>aims</a:t>
            </a:r>
            <a:r>
              <a:rPr sz="1800" spc="-105" dirty="0">
                <a:solidFill>
                  <a:srgbClr val="2B563B"/>
                </a:solidFill>
                <a:latin typeface="Verdana"/>
                <a:cs typeface="Verdana"/>
              </a:rPr>
              <a:t> </a:t>
            </a:r>
            <a:r>
              <a:rPr sz="1800" dirty="0">
                <a:solidFill>
                  <a:srgbClr val="2B563B"/>
                </a:solidFill>
                <a:latin typeface="Verdana"/>
                <a:cs typeface="Verdana"/>
              </a:rPr>
              <a:t>to</a:t>
            </a:r>
            <a:r>
              <a:rPr sz="1800" spc="-110" dirty="0">
                <a:solidFill>
                  <a:srgbClr val="2B563B"/>
                </a:solidFill>
                <a:latin typeface="Verdana"/>
                <a:cs typeface="Verdana"/>
              </a:rPr>
              <a:t> </a:t>
            </a:r>
            <a:r>
              <a:rPr sz="1800" spc="-40" dirty="0">
                <a:solidFill>
                  <a:srgbClr val="2B563B"/>
                </a:solidFill>
                <a:latin typeface="Verdana"/>
                <a:cs typeface="Verdana"/>
              </a:rPr>
              <a:t>explore</a:t>
            </a:r>
            <a:r>
              <a:rPr sz="1800" spc="-105" dirty="0">
                <a:solidFill>
                  <a:srgbClr val="2B563B"/>
                </a:solidFill>
                <a:latin typeface="Verdana"/>
                <a:cs typeface="Verdana"/>
              </a:rPr>
              <a:t> </a:t>
            </a:r>
            <a:r>
              <a:rPr sz="1800" spc="-55" dirty="0">
                <a:solidFill>
                  <a:srgbClr val="2B563B"/>
                </a:solidFill>
                <a:latin typeface="Verdana"/>
                <a:cs typeface="Verdana"/>
              </a:rPr>
              <a:t>the</a:t>
            </a:r>
            <a:r>
              <a:rPr sz="1800" spc="-105" dirty="0">
                <a:solidFill>
                  <a:srgbClr val="2B563B"/>
                </a:solidFill>
                <a:latin typeface="Verdana"/>
                <a:cs typeface="Verdana"/>
              </a:rPr>
              <a:t> </a:t>
            </a:r>
            <a:r>
              <a:rPr sz="1800" spc="-25" dirty="0">
                <a:solidFill>
                  <a:srgbClr val="2B563B"/>
                </a:solidFill>
                <a:latin typeface="Verdana"/>
                <a:cs typeface="Verdana"/>
              </a:rPr>
              <a:t>potential</a:t>
            </a:r>
            <a:r>
              <a:rPr sz="1800" spc="-105" dirty="0">
                <a:solidFill>
                  <a:srgbClr val="2B563B"/>
                </a:solidFill>
                <a:latin typeface="Verdana"/>
                <a:cs typeface="Verdana"/>
              </a:rPr>
              <a:t> </a:t>
            </a:r>
            <a:r>
              <a:rPr sz="1800" dirty="0">
                <a:solidFill>
                  <a:srgbClr val="2B563B"/>
                </a:solidFill>
                <a:latin typeface="Verdana"/>
                <a:cs typeface="Verdana"/>
              </a:rPr>
              <a:t>of</a:t>
            </a:r>
            <a:r>
              <a:rPr sz="1800" spc="-105" dirty="0">
                <a:solidFill>
                  <a:srgbClr val="2B563B"/>
                </a:solidFill>
                <a:latin typeface="Verdana"/>
                <a:cs typeface="Verdana"/>
              </a:rPr>
              <a:t> </a:t>
            </a:r>
            <a:r>
              <a:rPr sz="1800" spc="-10" dirty="0">
                <a:solidFill>
                  <a:srgbClr val="2B563B"/>
                </a:solidFill>
                <a:latin typeface="Verdana"/>
                <a:cs typeface="Verdana"/>
              </a:rPr>
              <a:t>automated </a:t>
            </a:r>
            <a:r>
              <a:rPr sz="1800" dirty="0">
                <a:solidFill>
                  <a:srgbClr val="2B563B"/>
                </a:solidFill>
                <a:latin typeface="Verdana"/>
                <a:cs typeface="Verdana"/>
              </a:rPr>
              <a:t>tagging</a:t>
            </a:r>
            <a:r>
              <a:rPr sz="1800" spc="-105" dirty="0">
                <a:solidFill>
                  <a:srgbClr val="2B563B"/>
                </a:solidFill>
                <a:latin typeface="Verdana"/>
                <a:cs typeface="Verdana"/>
              </a:rPr>
              <a:t> </a:t>
            </a:r>
            <a:r>
              <a:rPr sz="1800" dirty="0">
                <a:solidFill>
                  <a:srgbClr val="2B563B"/>
                </a:solidFill>
                <a:latin typeface="Verdana"/>
                <a:cs typeface="Verdana"/>
              </a:rPr>
              <a:t>to</a:t>
            </a:r>
            <a:r>
              <a:rPr sz="1800" spc="-100" dirty="0">
                <a:solidFill>
                  <a:srgbClr val="2B563B"/>
                </a:solidFill>
                <a:latin typeface="Verdana"/>
                <a:cs typeface="Verdana"/>
              </a:rPr>
              <a:t> </a:t>
            </a:r>
            <a:r>
              <a:rPr sz="1800" spc="-50" dirty="0">
                <a:solidFill>
                  <a:srgbClr val="2B563B"/>
                </a:solidFill>
                <a:latin typeface="Verdana"/>
                <a:cs typeface="Verdana"/>
              </a:rPr>
              <a:t>improve</a:t>
            </a:r>
            <a:r>
              <a:rPr sz="1800" spc="-100" dirty="0">
                <a:solidFill>
                  <a:srgbClr val="2B563B"/>
                </a:solidFill>
                <a:latin typeface="Verdana"/>
                <a:cs typeface="Verdana"/>
              </a:rPr>
              <a:t> </a:t>
            </a:r>
            <a:r>
              <a:rPr sz="1800" spc="-40" dirty="0">
                <a:solidFill>
                  <a:srgbClr val="2B563B"/>
                </a:solidFill>
                <a:latin typeface="Verdana"/>
                <a:cs typeface="Verdana"/>
              </a:rPr>
              <a:t>query</a:t>
            </a:r>
            <a:r>
              <a:rPr sz="1800" spc="-100" dirty="0">
                <a:solidFill>
                  <a:srgbClr val="2B563B"/>
                </a:solidFill>
                <a:latin typeface="Verdana"/>
                <a:cs typeface="Verdana"/>
              </a:rPr>
              <a:t> </a:t>
            </a:r>
            <a:r>
              <a:rPr sz="1800" spc="-60" dirty="0">
                <a:solidFill>
                  <a:srgbClr val="2B563B"/>
                </a:solidFill>
                <a:latin typeface="Verdana"/>
                <a:cs typeface="Verdana"/>
              </a:rPr>
              <a:t>analysis.</a:t>
            </a:r>
            <a:r>
              <a:rPr sz="1800" spc="-105" dirty="0">
                <a:solidFill>
                  <a:srgbClr val="2B563B"/>
                </a:solidFill>
                <a:latin typeface="Verdana"/>
                <a:cs typeface="Verdana"/>
              </a:rPr>
              <a:t> </a:t>
            </a:r>
            <a:r>
              <a:rPr sz="1800" spc="-70" dirty="0">
                <a:solidFill>
                  <a:srgbClr val="2B563B"/>
                </a:solidFill>
                <a:latin typeface="Verdana"/>
                <a:cs typeface="Verdana"/>
              </a:rPr>
              <a:t>This</a:t>
            </a:r>
            <a:r>
              <a:rPr sz="1800" spc="-100" dirty="0">
                <a:solidFill>
                  <a:srgbClr val="2B563B"/>
                </a:solidFill>
                <a:latin typeface="Verdana"/>
                <a:cs typeface="Verdana"/>
              </a:rPr>
              <a:t> </a:t>
            </a:r>
            <a:r>
              <a:rPr sz="1800" spc="-30" dirty="0">
                <a:solidFill>
                  <a:srgbClr val="2B563B"/>
                </a:solidFill>
                <a:latin typeface="Verdana"/>
                <a:cs typeface="Verdana"/>
              </a:rPr>
              <a:t>technology</a:t>
            </a:r>
            <a:r>
              <a:rPr sz="1800" spc="-100" dirty="0">
                <a:solidFill>
                  <a:srgbClr val="2B563B"/>
                </a:solidFill>
                <a:latin typeface="Verdana"/>
                <a:cs typeface="Verdana"/>
              </a:rPr>
              <a:t> </a:t>
            </a:r>
            <a:r>
              <a:rPr sz="1800" spc="-40" dirty="0">
                <a:solidFill>
                  <a:srgbClr val="2B563B"/>
                </a:solidFill>
                <a:latin typeface="Verdana"/>
                <a:cs typeface="Verdana"/>
              </a:rPr>
              <a:t>has</a:t>
            </a:r>
            <a:r>
              <a:rPr sz="1800" spc="-100" dirty="0">
                <a:solidFill>
                  <a:srgbClr val="2B563B"/>
                </a:solidFill>
                <a:latin typeface="Verdana"/>
                <a:cs typeface="Verdana"/>
              </a:rPr>
              <a:t> </a:t>
            </a:r>
            <a:r>
              <a:rPr sz="1800" spc="-25" dirty="0">
                <a:solidFill>
                  <a:srgbClr val="2B563B"/>
                </a:solidFill>
                <a:latin typeface="Verdana"/>
                <a:cs typeface="Verdana"/>
              </a:rPr>
              <a:t>the </a:t>
            </a:r>
            <a:r>
              <a:rPr sz="1800" dirty="0">
                <a:solidFill>
                  <a:srgbClr val="2B563B"/>
                </a:solidFill>
                <a:latin typeface="Verdana"/>
                <a:cs typeface="Verdana"/>
              </a:rPr>
              <a:t>capability</a:t>
            </a:r>
            <a:r>
              <a:rPr sz="1800" spc="-114" dirty="0">
                <a:solidFill>
                  <a:srgbClr val="2B563B"/>
                </a:solidFill>
                <a:latin typeface="Verdana"/>
                <a:cs typeface="Verdana"/>
              </a:rPr>
              <a:t> </a:t>
            </a:r>
            <a:r>
              <a:rPr sz="1800" dirty="0">
                <a:solidFill>
                  <a:srgbClr val="2B563B"/>
                </a:solidFill>
                <a:latin typeface="Verdana"/>
                <a:cs typeface="Verdana"/>
              </a:rPr>
              <a:t>to</a:t>
            </a:r>
            <a:r>
              <a:rPr sz="1800" spc="-114" dirty="0">
                <a:solidFill>
                  <a:srgbClr val="2B563B"/>
                </a:solidFill>
                <a:latin typeface="Verdana"/>
                <a:cs typeface="Verdana"/>
              </a:rPr>
              <a:t> </a:t>
            </a:r>
            <a:r>
              <a:rPr sz="1800" spc="-50" dirty="0">
                <a:solidFill>
                  <a:srgbClr val="2B563B"/>
                </a:solidFill>
                <a:latin typeface="Verdana"/>
                <a:cs typeface="Verdana"/>
              </a:rPr>
              <a:t>revolutionize</a:t>
            </a:r>
            <a:r>
              <a:rPr sz="1800" spc="-114" dirty="0">
                <a:solidFill>
                  <a:srgbClr val="2B563B"/>
                </a:solidFill>
                <a:latin typeface="Verdana"/>
                <a:cs typeface="Verdana"/>
              </a:rPr>
              <a:t> </a:t>
            </a:r>
            <a:r>
              <a:rPr sz="1800" spc="-50" dirty="0">
                <a:solidFill>
                  <a:srgbClr val="2B563B"/>
                </a:solidFill>
                <a:latin typeface="Verdana"/>
                <a:cs typeface="Verdana"/>
              </a:rPr>
              <a:t>the</a:t>
            </a:r>
            <a:r>
              <a:rPr sz="1800" spc="-110" dirty="0">
                <a:solidFill>
                  <a:srgbClr val="2B563B"/>
                </a:solidFill>
                <a:latin typeface="Verdana"/>
                <a:cs typeface="Verdana"/>
              </a:rPr>
              <a:t> </a:t>
            </a:r>
            <a:r>
              <a:rPr sz="1800" spc="-20" dirty="0">
                <a:solidFill>
                  <a:srgbClr val="2B563B"/>
                </a:solidFill>
                <a:latin typeface="Verdana"/>
                <a:cs typeface="Verdana"/>
              </a:rPr>
              <a:t>way</a:t>
            </a:r>
            <a:r>
              <a:rPr sz="1800" spc="-114" dirty="0">
                <a:solidFill>
                  <a:srgbClr val="2B563B"/>
                </a:solidFill>
                <a:latin typeface="Verdana"/>
                <a:cs typeface="Verdana"/>
              </a:rPr>
              <a:t> </a:t>
            </a:r>
            <a:r>
              <a:rPr sz="1800" spc="-60" dirty="0">
                <a:solidFill>
                  <a:srgbClr val="2B563B"/>
                </a:solidFill>
                <a:latin typeface="Verdana"/>
                <a:cs typeface="Verdana"/>
              </a:rPr>
              <a:t>we</a:t>
            </a:r>
            <a:r>
              <a:rPr sz="1800" spc="-114" dirty="0">
                <a:solidFill>
                  <a:srgbClr val="2B563B"/>
                </a:solidFill>
                <a:latin typeface="Verdana"/>
                <a:cs typeface="Verdana"/>
              </a:rPr>
              <a:t> </a:t>
            </a:r>
            <a:r>
              <a:rPr sz="1800" spc="-40" dirty="0">
                <a:solidFill>
                  <a:srgbClr val="2B563B"/>
                </a:solidFill>
                <a:latin typeface="Verdana"/>
                <a:cs typeface="Verdana"/>
              </a:rPr>
              <a:t>process</a:t>
            </a:r>
            <a:r>
              <a:rPr sz="1800" spc="-110" dirty="0">
                <a:solidFill>
                  <a:srgbClr val="2B563B"/>
                </a:solidFill>
                <a:latin typeface="Verdana"/>
                <a:cs typeface="Verdana"/>
              </a:rPr>
              <a:t> </a:t>
            </a:r>
            <a:r>
              <a:rPr sz="1800" dirty="0">
                <a:solidFill>
                  <a:srgbClr val="2B563B"/>
                </a:solidFill>
                <a:latin typeface="Verdana"/>
                <a:cs typeface="Verdana"/>
              </a:rPr>
              <a:t>and</a:t>
            </a:r>
            <a:r>
              <a:rPr sz="1800" spc="-114" dirty="0">
                <a:solidFill>
                  <a:srgbClr val="2B563B"/>
                </a:solidFill>
                <a:latin typeface="Verdana"/>
                <a:cs typeface="Verdana"/>
              </a:rPr>
              <a:t> </a:t>
            </a:r>
            <a:r>
              <a:rPr sz="1800" spc="-40" dirty="0">
                <a:solidFill>
                  <a:srgbClr val="2B563B"/>
                </a:solidFill>
                <a:latin typeface="Verdana"/>
                <a:cs typeface="Verdana"/>
              </a:rPr>
              <a:t>interpret</a:t>
            </a:r>
            <a:r>
              <a:rPr sz="1800" spc="-114" dirty="0">
                <a:solidFill>
                  <a:srgbClr val="2B563B"/>
                </a:solidFill>
                <a:latin typeface="Verdana"/>
                <a:cs typeface="Verdana"/>
              </a:rPr>
              <a:t> </a:t>
            </a:r>
            <a:r>
              <a:rPr sz="1800" spc="-20" dirty="0">
                <a:solidFill>
                  <a:srgbClr val="2B563B"/>
                </a:solidFill>
                <a:latin typeface="Verdana"/>
                <a:cs typeface="Verdana"/>
              </a:rPr>
              <a:t>user </a:t>
            </a:r>
            <a:r>
              <a:rPr sz="1800" spc="-55" dirty="0">
                <a:solidFill>
                  <a:srgbClr val="2B563B"/>
                </a:solidFill>
                <a:latin typeface="Verdana"/>
                <a:cs typeface="Verdana"/>
              </a:rPr>
              <a:t>queries,</a:t>
            </a:r>
            <a:r>
              <a:rPr sz="1800" spc="-130" dirty="0">
                <a:solidFill>
                  <a:srgbClr val="2B563B"/>
                </a:solidFill>
                <a:latin typeface="Verdana"/>
                <a:cs typeface="Verdana"/>
              </a:rPr>
              <a:t> </a:t>
            </a:r>
            <a:r>
              <a:rPr sz="1800" spc="-10" dirty="0">
                <a:solidFill>
                  <a:srgbClr val="2B563B"/>
                </a:solidFill>
                <a:latin typeface="Verdana"/>
                <a:cs typeface="Verdana"/>
              </a:rPr>
              <a:t>leading</a:t>
            </a:r>
            <a:r>
              <a:rPr sz="1800" spc="-145" dirty="0">
                <a:solidFill>
                  <a:srgbClr val="2B563B"/>
                </a:solidFill>
                <a:latin typeface="Verdana"/>
                <a:cs typeface="Verdana"/>
              </a:rPr>
              <a:t> </a:t>
            </a:r>
            <a:r>
              <a:rPr sz="1800" dirty="0">
                <a:solidFill>
                  <a:srgbClr val="2B563B"/>
                </a:solidFill>
                <a:latin typeface="Verdana"/>
                <a:cs typeface="Verdana"/>
              </a:rPr>
              <a:t>to</a:t>
            </a:r>
            <a:r>
              <a:rPr sz="1800" spc="-130" dirty="0">
                <a:solidFill>
                  <a:srgbClr val="2B563B"/>
                </a:solidFill>
                <a:latin typeface="Verdana"/>
                <a:cs typeface="Verdana"/>
              </a:rPr>
              <a:t> </a:t>
            </a:r>
            <a:r>
              <a:rPr sz="1800" spc="-55" dirty="0">
                <a:solidFill>
                  <a:srgbClr val="2B563B"/>
                </a:solidFill>
                <a:latin typeface="Verdana"/>
                <a:cs typeface="Verdana"/>
              </a:rPr>
              <a:t>more</a:t>
            </a:r>
            <a:r>
              <a:rPr sz="1800" spc="-130" dirty="0">
                <a:solidFill>
                  <a:srgbClr val="2B563B"/>
                </a:solidFill>
                <a:latin typeface="Verdana"/>
                <a:cs typeface="Verdana"/>
              </a:rPr>
              <a:t> </a:t>
            </a:r>
            <a:r>
              <a:rPr sz="1800" dirty="0">
                <a:solidFill>
                  <a:srgbClr val="2B563B"/>
                </a:solidFill>
                <a:latin typeface="Verdana"/>
                <a:cs typeface="Verdana"/>
              </a:rPr>
              <a:t>e</a:t>
            </a:r>
            <a:r>
              <a:rPr sz="1800" spc="305" dirty="0">
                <a:solidFill>
                  <a:srgbClr val="2B563B"/>
                </a:solidFill>
                <a:latin typeface="Verdana"/>
                <a:cs typeface="Verdana"/>
              </a:rPr>
              <a:t>  </a:t>
            </a:r>
            <a:r>
              <a:rPr sz="1800" spc="-25" dirty="0">
                <a:solidFill>
                  <a:srgbClr val="2B563B"/>
                </a:solidFill>
                <a:latin typeface="Verdana"/>
                <a:cs typeface="Verdana"/>
              </a:rPr>
              <a:t>cient</a:t>
            </a:r>
            <a:r>
              <a:rPr sz="1800" spc="-125" dirty="0">
                <a:solidFill>
                  <a:srgbClr val="2B563B"/>
                </a:solidFill>
                <a:latin typeface="Verdana"/>
                <a:cs typeface="Verdana"/>
              </a:rPr>
              <a:t> </a:t>
            </a:r>
            <a:r>
              <a:rPr sz="1800" dirty="0">
                <a:solidFill>
                  <a:srgbClr val="2B563B"/>
                </a:solidFill>
                <a:latin typeface="Verdana"/>
                <a:cs typeface="Verdana"/>
              </a:rPr>
              <a:t>and</a:t>
            </a:r>
            <a:r>
              <a:rPr sz="1800" spc="-135" dirty="0">
                <a:solidFill>
                  <a:srgbClr val="2B563B"/>
                </a:solidFill>
                <a:latin typeface="Verdana"/>
                <a:cs typeface="Verdana"/>
              </a:rPr>
              <a:t> </a:t>
            </a:r>
            <a:r>
              <a:rPr sz="1800" spc="-10" dirty="0">
                <a:solidFill>
                  <a:srgbClr val="2B563B"/>
                </a:solidFill>
                <a:latin typeface="Verdana"/>
                <a:cs typeface="Verdana"/>
              </a:rPr>
              <a:t>accurate</a:t>
            </a:r>
            <a:r>
              <a:rPr sz="1800" spc="-135" dirty="0">
                <a:solidFill>
                  <a:srgbClr val="2B563B"/>
                </a:solidFill>
                <a:latin typeface="Verdana"/>
                <a:cs typeface="Verdana"/>
              </a:rPr>
              <a:t> </a:t>
            </a:r>
            <a:r>
              <a:rPr sz="1800" spc="-10" dirty="0">
                <a:solidFill>
                  <a:srgbClr val="2B563B"/>
                </a:solidFill>
                <a:latin typeface="Verdana"/>
                <a:cs typeface="Verdana"/>
              </a:rPr>
              <a:t>results.</a:t>
            </a:r>
            <a:endParaRPr sz="1800">
              <a:latin typeface="Verdana"/>
              <a:cs typeface="Verdana"/>
            </a:endParaRPr>
          </a:p>
        </p:txBody>
      </p:sp>
      <p:grpSp>
        <p:nvGrpSpPr>
          <p:cNvPr id="6" name="object 6"/>
          <p:cNvGrpSpPr/>
          <p:nvPr/>
        </p:nvGrpSpPr>
        <p:grpSpPr>
          <a:xfrm>
            <a:off x="11276634" y="0"/>
            <a:ext cx="7011670" cy="10287000"/>
            <a:chOff x="11276634" y="0"/>
            <a:chExt cx="7011670" cy="10287000"/>
          </a:xfrm>
        </p:grpSpPr>
        <p:pic>
          <p:nvPicPr>
            <p:cNvPr id="7" name="object 7"/>
            <p:cNvPicPr/>
            <p:nvPr/>
          </p:nvPicPr>
          <p:blipFill>
            <a:blip r:embed="rId4" cstate="print"/>
            <a:stretch>
              <a:fillRect/>
            </a:stretch>
          </p:blipFill>
          <p:spPr>
            <a:xfrm>
              <a:off x="11276634" y="0"/>
              <a:ext cx="7010399" cy="10286998"/>
            </a:xfrm>
            <a:prstGeom prst="rect">
              <a:avLst/>
            </a:prstGeom>
          </p:spPr>
        </p:pic>
        <p:sp>
          <p:nvSpPr>
            <p:cNvPr id="8" name="object 8"/>
            <p:cNvSpPr/>
            <p:nvPr/>
          </p:nvSpPr>
          <p:spPr>
            <a:xfrm>
              <a:off x="13345732" y="75"/>
              <a:ext cx="4942840" cy="1029969"/>
            </a:xfrm>
            <a:custGeom>
              <a:avLst/>
              <a:gdLst/>
              <a:ahLst/>
              <a:cxnLst/>
              <a:rect l="l" t="t" r="r" b="b"/>
              <a:pathLst>
                <a:path w="4942840" h="1029969">
                  <a:moveTo>
                    <a:pt x="4942256" y="537210"/>
                  </a:moveTo>
                  <a:lnTo>
                    <a:pt x="4910683" y="556260"/>
                  </a:lnTo>
                  <a:lnTo>
                    <a:pt x="4888331" y="571500"/>
                  </a:lnTo>
                  <a:lnTo>
                    <a:pt x="4868088" y="589280"/>
                  </a:lnTo>
                  <a:lnTo>
                    <a:pt x="4859515" y="594360"/>
                  </a:lnTo>
                  <a:lnTo>
                    <a:pt x="4851666" y="601980"/>
                  </a:lnTo>
                  <a:lnTo>
                    <a:pt x="4843932" y="608330"/>
                  </a:lnTo>
                  <a:lnTo>
                    <a:pt x="4835703" y="614680"/>
                  </a:lnTo>
                  <a:lnTo>
                    <a:pt x="4822672" y="623570"/>
                  </a:lnTo>
                  <a:lnTo>
                    <a:pt x="4809782" y="633730"/>
                  </a:lnTo>
                  <a:lnTo>
                    <a:pt x="4795825" y="645160"/>
                  </a:lnTo>
                  <a:lnTo>
                    <a:pt x="4779569" y="655320"/>
                  </a:lnTo>
                  <a:lnTo>
                    <a:pt x="4749978" y="674370"/>
                  </a:lnTo>
                  <a:lnTo>
                    <a:pt x="4741888" y="678180"/>
                  </a:lnTo>
                  <a:lnTo>
                    <a:pt x="4735309" y="683260"/>
                  </a:lnTo>
                  <a:lnTo>
                    <a:pt x="4729404" y="688340"/>
                  </a:lnTo>
                  <a:lnTo>
                    <a:pt x="4723308" y="697230"/>
                  </a:lnTo>
                  <a:lnTo>
                    <a:pt x="4706163" y="707390"/>
                  </a:lnTo>
                  <a:lnTo>
                    <a:pt x="4675390" y="731520"/>
                  </a:lnTo>
                  <a:lnTo>
                    <a:pt x="4636808" y="749300"/>
                  </a:lnTo>
                  <a:lnTo>
                    <a:pt x="4612754" y="756920"/>
                  </a:lnTo>
                  <a:lnTo>
                    <a:pt x="4589665" y="764540"/>
                  </a:lnTo>
                  <a:lnTo>
                    <a:pt x="4567860" y="772160"/>
                  </a:lnTo>
                  <a:lnTo>
                    <a:pt x="4552670" y="775970"/>
                  </a:lnTo>
                  <a:lnTo>
                    <a:pt x="4537926" y="781050"/>
                  </a:lnTo>
                  <a:lnTo>
                    <a:pt x="4523041" y="787400"/>
                  </a:lnTo>
                  <a:lnTo>
                    <a:pt x="4507408" y="791210"/>
                  </a:lnTo>
                  <a:lnTo>
                    <a:pt x="4494885" y="797560"/>
                  </a:lnTo>
                  <a:lnTo>
                    <a:pt x="4483303" y="801370"/>
                  </a:lnTo>
                  <a:lnTo>
                    <a:pt x="4472787" y="805180"/>
                  </a:lnTo>
                  <a:lnTo>
                    <a:pt x="4463466" y="810260"/>
                  </a:lnTo>
                  <a:lnTo>
                    <a:pt x="4442993" y="814070"/>
                  </a:lnTo>
                  <a:lnTo>
                    <a:pt x="4403636" y="819150"/>
                  </a:lnTo>
                  <a:lnTo>
                    <a:pt x="4383583" y="824230"/>
                  </a:lnTo>
                  <a:lnTo>
                    <a:pt x="4355655" y="828040"/>
                  </a:lnTo>
                  <a:lnTo>
                    <a:pt x="4327830" y="830580"/>
                  </a:lnTo>
                  <a:lnTo>
                    <a:pt x="4301261" y="836930"/>
                  </a:lnTo>
                  <a:lnTo>
                    <a:pt x="4277030" y="847090"/>
                  </a:lnTo>
                  <a:lnTo>
                    <a:pt x="4257878" y="852170"/>
                  </a:lnTo>
                  <a:lnTo>
                    <a:pt x="4239933" y="857250"/>
                  </a:lnTo>
                  <a:lnTo>
                    <a:pt x="4222547" y="864870"/>
                  </a:lnTo>
                  <a:lnTo>
                    <a:pt x="4205020" y="873760"/>
                  </a:lnTo>
                  <a:lnTo>
                    <a:pt x="4166489" y="887730"/>
                  </a:lnTo>
                  <a:lnTo>
                    <a:pt x="4126877" y="899160"/>
                  </a:lnTo>
                  <a:lnTo>
                    <a:pt x="4086707" y="904240"/>
                  </a:lnTo>
                  <a:lnTo>
                    <a:pt x="4066616" y="902970"/>
                  </a:lnTo>
                  <a:lnTo>
                    <a:pt x="4046524" y="901700"/>
                  </a:lnTo>
                  <a:lnTo>
                    <a:pt x="4035133" y="902970"/>
                  </a:lnTo>
                  <a:lnTo>
                    <a:pt x="4023322" y="902970"/>
                  </a:lnTo>
                  <a:lnTo>
                    <a:pt x="4010698" y="901700"/>
                  </a:lnTo>
                  <a:lnTo>
                    <a:pt x="4003789" y="900430"/>
                  </a:lnTo>
                  <a:lnTo>
                    <a:pt x="3996867" y="899160"/>
                  </a:lnTo>
                  <a:lnTo>
                    <a:pt x="3985044" y="899160"/>
                  </a:lnTo>
                  <a:lnTo>
                    <a:pt x="3973093" y="900430"/>
                  </a:lnTo>
                  <a:lnTo>
                    <a:pt x="3960622" y="899160"/>
                  </a:lnTo>
                  <a:lnTo>
                    <a:pt x="3947210" y="896620"/>
                  </a:lnTo>
                  <a:lnTo>
                    <a:pt x="3928402" y="896620"/>
                  </a:lnTo>
                  <a:lnTo>
                    <a:pt x="3889705" y="900430"/>
                  </a:lnTo>
                  <a:lnTo>
                    <a:pt x="3870883" y="901700"/>
                  </a:lnTo>
                  <a:lnTo>
                    <a:pt x="3859022" y="901700"/>
                  </a:lnTo>
                  <a:lnTo>
                    <a:pt x="3833723" y="904240"/>
                  </a:lnTo>
                  <a:lnTo>
                    <a:pt x="3819067" y="906780"/>
                  </a:lnTo>
                  <a:lnTo>
                    <a:pt x="3799979" y="908050"/>
                  </a:lnTo>
                  <a:lnTo>
                    <a:pt x="3780993" y="910590"/>
                  </a:lnTo>
                  <a:lnTo>
                    <a:pt x="3762692" y="914400"/>
                  </a:lnTo>
                  <a:lnTo>
                    <a:pt x="3745661" y="918210"/>
                  </a:lnTo>
                  <a:lnTo>
                    <a:pt x="3729571" y="922020"/>
                  </a:lnTo>
                  <a:lnTo>
                    <a:pt x="3697630" y="928370"/>
                  </a:lnTo>
                  <a:lnTo>
                    <a:pt x="3681526" y="932180"/>
                  </a:lnTo>
                  <a:lnTo>
                    <a:pt x="3635425" y="934720"/>
                  </a:lnTo>
                  <a:lnTo>
                    <a:pt x="3623945" y="935990"/>
                  </a:lnTo>
                  <a:lnTo>
                    <a:pt x="3597198" y="935990"/>
                  </a:lnTo>
                  <a:lnTo>
                    <a:pt x="3580053" y="934720"/>
                  </a:lnTo>
                  <a:lnTo>
                    <a:pt x="3557155" y="937260"/>
                  </a:lnTo>
                  <a:lnTo>
                    <a:pt x="3487851" y="941070"/>
                  </a:lnTo>
                  <a:lnTo>
                    <a:pt x="3419805" y="948690"/>
                  </a:lnTo>
                  <a:lnTo>
                    <a:pt x="3385362" y="951230"/>
                  </a:lnTo>
                  <a:lnTo>
                    <a:pt x="3349548" y="951230"/>
                  </a:lnTo>
                  <a:lnTo>
                    <a:pt x="3333826" y="952500"/>
                  </a:lnTo>
                  <a:lnTo>
                    <a:pt x="3303765" y="953770"/>
                  </a:lnTo>
                  <a:lnTo>
                    <a:pt x="3288461" y="955040"/>
                  </a:lnTo>
                  <a:lnTo>
                    <a:pt x="3276041" y="956310"/>
                  </a:lnTo>
                  <a:lnTo>
                    <a:pt x="3262045" y="957580"/>
                  </a:lnTo>
                  <a:lnTo>
                    <a:pt x="3247390" y="957580"/>
                  </a:lnTo>
                  <a:lnTo>
                    <a:pt x="3232962" y="956310"/>
                  </a:lnTo>
                  <a:lnTo>
                    <a:pt x="3211372" y="960120"/>
                  </a:lnTo>
                  <a:lnTo>
                    <a:pt x="3169323" y="962660"/>
                  </a:lnTo>
                  <a:lnTo>
                    <a:pt x="3126219" y="963930"/>
                  </a:lnTo>
                  <a:lnTo>
                    <a:pt x="3081794" y="963930"/>
                  </a:lnTo>
                  <a:lnTo>
                    <a:pt x="3035731" y="960120"/>
                  </a:lnTo>
                  <a:lnTo>
                    <a:pt x="2996222" y="963930"/>
                  </a:lnTo>
                  <a:lnTo>
                    <a:pt x="2955937" y="963930"/>
                  </a:lnTo>
                  <a:lnTo>
                    <a:pt x="2915386" y="962660"/>
                  </a:lnTo>
                  <a:lnTo>
                    <a:pt x="2820568" y="951230"/>
                  </a:lnTo>
                  <a:lnTo>
                    <a:pt x="2809583" y="949960"/>
                  </a:lnTo>
                  <a:lnTo>
                    <a:pt x="2776105" y="947420"/>
                  </a:lnTo>
                  <a:lnTo>
                    <a:pt x="2741980" y="948690"/>
                  </a:lnTo>
                  <a:lnTo>
                    <a:pt x="2730627" y="948690"/>
                  </a:lnTo>
                  <a:lnTo>
                    <a:pt x="2719171" y="949960"/>
                  </a:lnTo>
                  <a:lnTo>
                    <a:pt x="2707602" y="949960"/>
                  </a:lnTo>
                  <a:lnTo>
                    <a:pt x="2695879" y="951230"/>
                  </a:lnTo>
                  <a:lnTo>
                    <a:pt x="2678404" y="948690"/>
                  </a:lnTo>
                  <a:lnTo>
                    <a:pt x="2645346" y="944880"/>
                  </a:lnTo>
                  <a:lnTo>
                    <a:pt x="2594838" y="941070"/>
                  </a:lnTo>
                  <a:lnTo>
                    <a:pt x="2578531" y="939800"/>
                  </a:lnTo>
                  <a:lnTo>
                    <a:pt x="2554554" y="941070"/>
                  </a:lnTo>
                  <a:lnTo>
                    <a:pt x="2528747" y="939800"/>
                  </a:lnTo>
                  <a:lnTo>
                    <a:pt x="2500668" y="935990"/>
                  </a:lnTo>
                  <a:lnTo>
                    <a:pt x="2469819" y="932180"/>
                  </a:lnTo>
                  <a:lnTo>
                    <a:pt x="2450388" y="928370"/>
                  </a:lnTo>
                  <a:lnTo>
                    <a:pt x="2399068" y="919480"/>
                  </a:lnTo>
                  <a:lnTo>
                    <a:pt x="2348674" y="909320"/>
                  </a:lnTo>
                  <a:lnTo>
                    <a:pt x="2298890" y="897890"/>
                  </a:lnTo>
                  <a:lnTo>
                    <a:pt x="2249373" y="883920"/>
                  </a:lnTo>
                  <a:lnTo>
                    <a:pt x="2199817" y="866140"/>
                  </a:lnTo>
                  <a:lnTo>
                    <a:pt x="2157819" y="855980"/>
                  </a:lnTo>
                  <a:lnTo>
                    <a:pt x="2136381" y="849630"/>
                  </a:lnTo>
                  <a:lnTo>
                    <a:pt x="2114854" y="844550"/>
                  </a:lnTo>
                  <a:lnTo>
                    <a:pt x="2080056" y="835660"/>
                  </a:lnTo>
                  <a:lnTo>
                    <a:pt x="2044915" y="825500"/>
                  </a:lnTo>
                  <a:lnTo>
                    <a:pt x="1974392" y="807720"/>
                  </a:lnTo>
                  <a:lnTo>
                    <a:pt x="1876856" y="775970"/>
                  </a:lnTo>
                  <a:lnTo>
                    <a:pt x="1833092" y="763270"/>
                  </a:lnTo>
                  <a:lnTo>
                    <a:pt x="1792274" y="755650"/>
                  </a:lnTo>
                  <a:lnTo>
                    <a:pt x="1742351" y="742950"/>
                  </a:lnTo>
                  <a:lnTo>
                    <a:pt x="1693379" y="727710"/>
                  </a:lnTo>
                  <a:lnTo>
                    <a:pt x="1645386" y="711200"/>
                  </a:lnTo>
                  <a:lnTo>
                    <a:pt x="1598358" y="692150"/>
                  </a:lnTo>
                  <a:lnTo>
                    <a:pt x="1552282" y="671830"/>
                  </a:lnTo>
                  <a:lnTo>
                    <a:pt x="1507159" y="650240"/>
                  </a:lnTo>
                  <a:lnTo>
                    <a:pt x="1490522" y="642620"/>
                  </a:lnTo>
                  <a:lnTo>
                    <a:pt x="1457515" y="626110"/>
                  </a:lnTo>
                  <a:lnTo>
                    <a:pt x="1440865" y="617220"/>
                  </a:lnTo>
                  <a:lnTo>
                    <a:pt x="1404099" y="598170"/>
                  </a:lnTo>
                  <a:lnTo>
                    <a:pt x="1367307" y="582930"/>
                  </a:lnTo>
                  <a:lnTo>
                    <a:pt x="1330744" y="570230"/>
                  </a:lnTo>
                  <a:lnTo>
                    <a:pt x="1294688" y="560070"/>
                  </a:lnTo>
                  <a:lnTo>
                    <a:pt x="1273060" y="553720"/>
                  </a:lnTo>
                  <a:lnTo>
                    <a:pt x="1251153" y="544830"/>
                  </a:lnTo>
                  <a:lnTo>
                    <a:pt x="1230312" y="537210"/>
                  </a:lnTo>
                  <a:lnTo>
                    <a:pt x="1211884" y="528320"/>
                  </a:lnTo>
                  <a:lnTo>
                    <a:pt x="1175296" y="508000"/>
                  </a:lnTo>
                  <a:lnTo>
                    <a:pt x="1137767" y="488950"/>
                  </a:lnTo>
                  <a:lnTo>
                    <a:pt x="985037" y="416560"/>
                  </a:lnTo>
                  <a:lnTo>
                    <a:pt x="945184" y="396240"/>
                  </a:lnTo>
                  <a:lnTo>
                    <a:pt x="905941" y="373380"/>
                  </a:lnTo>
                  <a:lnTo>
                    <a:pt x="902385" y="365760"/>
                  </a:lnTo>
                  <a:lnTo>
                    <a:pt x="856437" y="347980"/>
                  </a:lnTo>
                  <a:lnTo>
                    <a:pt x="810945" y="327660"/>
                  </a:lnTo>
                  <a:lnTo>
                    <a:pt x="765949" y="306070"/>
                  </a:lnTo>
                  <a:lnTo>
                    <a:pt x="721410" y="283210"/>
                  </a:lnTo>
                  <a:lnTo>
                    <a:pt x="633780" y="234950"/>
                  </a:lnTo>
                  <a:lnTo>
                    <a:pt x="590689" y="209550"/>
                  </a:lnTo>
                  <a:lnTo>
                    <a:pt x="548055" y="182880"/>
                  </a:lnTo>
                  <a:lnTo>
                    <a:pt x="521195" y="167640"/>
                  </a:lnTo>
                  <a:lnTo>
                    <a:pt x="466280" y="134620"/>
                  </a:lnTo>
                  <a:lnTo>
                    <a:pt x="439343" y="119380"/>
                  </a:lnTo>
                  <a:lnTo>
                    <a:pt x="403148" y="104140"/>
                  </a:lnTo>
                  <a:lnTo>
                    <a:pt x="369900" y="88900"/>
                  </a:lnTo>
                  <a:lnTo>
                    <a:pt x="337705" y="71120"/>
                  </a:lnTo>
                  <a:lnTo>
                    <a:pt x="304723" y="54610"/>
                  </a:lnTo>
                  <a:lnTo>
                    <a:pt x="285661" y="41910"/>
                  </a:lnTo>
                  <a:lnTo>
                    <a:pt x="265899" y="30480"/>
                  </a:lnTo>
                  <a:lnTo>
                    <a:pt x="245046" y="19050"/>
                  </a:lnTo>
                  <a:lnTo>
                    <a:pt x="222681" y="7620"/>
                  </a:lnTo>
                  <a:lnTo>
                    <a:pt x="198691" y="0"/>
                  </a:lnTo>
                  <a:lnTo>
                    <a:pt x="0" y="0"/>
                  </a:lnTo>
                  <a:lnTo>
                    <a:pt x="61023" y="24130"/>
                  </a:lnTo>
                  <a:lnTo>
                    <a:pt x="88696" y="38100"/>
                  </a:lnTo>
                  <a:lnTo>
                    <a:pt x="115455" y="50800"/>
                  </a:lnTo>
                  <a:lnTo>
                    <a:pt x="142278" y="60960"/>
                  </a:lnTo>
                  <a:lnTo>
                    <a:pt x="168414" y="71120"/>
                  </a:lnTo>
                  <a:lnTo>
                    <a:pt x="193090" y="80010"/>
                  </a:lnTo>
                  <a:lnTo>
                    <a:pt x="232295" y="105410"/>
                  </a:lnTo>
                  <a:lnTo>
                    <a:pt x="252412" y="114300"/>
                  </a:lnTo>
                  <a:lnTo>
                    <a:pt x="273100" y="121920"/>
                  </a:lnTo>
                  <a:lnTo>
                    <a:pt x="306197" y="139700"/>
                  </a:lnTo>
                  <a:lnTo>
                    <a:pt x="339305" y="158750"/>
                  </a:lnTo>
                  <a:lnTo>
                    <a:pt x="373507" y="176530"/>
                  </a:lnTo>
                  <a:lnTo>
                    <a:pt x="409879" y="193040"/>
                  </a:lnTo>
                  <a:lnTo>
                    <a:pt x="437083" y="208280"/>
                  </a:lnTo>
                  <a:lnTo>
                    <a:pt x="492086" y="241300"/>
                  </a:lnTo>
                  <a:lnTo>
                    <a:pt x="519353" y="256540"/>
                  </a:lnTo>
                  <a:lnTo>
                    <a:pt x="561759" y="281940"/>
                  </a:lnTo>
                  <a:lnTo>
                    <a:pt x="648284" y="332740"/>
                  </a:lnTo>
                  <a:lnTo>
                    <a:pt x="692365" y="356870"/>
                  </a:lnTo>
                  <a:lnTo>
                    <a:pt x="736955" y="379730"/>
                  </a:lnTo>
                  <a:lnTo>
                    <a:pt x="782040" y="401320"/>
                  </a:lnTo>
                  <a:lnTo>
                    <a:pt x="827582" y="421640"/>
                  </a:lnTo>
                  <a:lnTo>
                    <a:pt x="873556" y="439420"/>
                  </a:lnTo>
                  <a:lnTo>
                    <a:pt x="912799" y="463550"/>
                  </a:lnTo>
                  <a:lnTo>
                    <a:pt x="952639" y="483870"/>
                  </a:lnTo>
                  <a:lnTo>
                    <a:pt x="1033322" y="521970"/>
                  </a:lnTo>
                  <a:lnTo>
                    <a:pt x="1070762" y="537210"/>
                  </a:lnTo>
                  <a:lnTo>
                    <a:pt x="1107516" y="554990"/>
                  </a:lnTo>
                  <a:lnTo>
                    <a:pt x="1143711" y="574040"/>
                  </a:lnTo>
                  <a:lnTo>
                    <a:pt x="1179499" y="595630"/>
                  </a:lnTo>
                  <a:lnTo>
                    <a:pt x="1203058" y="604520"/>
                  </a:lnTo>
                  <a:lnTo>
                    <a:pt x="1225397" y="610870"/>
                  </a:lnTo>
                  <a:lnTo>
                    <a:pt x="1268145" y="623570"/>
                  </a:lnTo>
                  <a:lnTo>
                    <a:pt x="1303769" y="633730"/>
                  </a:lnTo>
                  <a:lnTo>
                    <a:pt x="1339494" y="646430"/>
                  </a:lnTo>
                  <a:lnTo>
                    <a:pt x="1373733" y="661670"/>
                  </a:lnTo>
                  <a:lnTo>
                    <a:pt x="1404924" y="678180"/>
                  </a:lnTo>
                  <a:lnTo>
                    <a:pt x="1421269" y="687070"/>
                  </a:lnTo>
                  <a:lnTo>
                    <a:pt x="1454734" y="703580"/>
                  </a:lnTo>
                  <a:lnTo>
                    <a:pt x="1516951" y="734060"/>
                  </a:lnTo>
                  <a:lnTo>
                    <a:pt x="1563649" y="754380"/>
                  </a:lnTo>
                  <a:lnTo>
                    <a:pt x="1611871" y="774700"/>
                  </a:lnTo>
                  <a:lnTo>
                    <a:pt x="1661541" y="792480"/>
                  </a:lnTo>
                  <a:lnTo>
                    <a:pt x="1712556" y="807720"/>
                  </a:lnTo>
                  <a:lnTo>
                    <a:pt x="1805660" y="825500"/>
                  </a:lnTo>
                  <a:lnTo>
                    <a:pt x="1848599" y="835660"/>
                  </a:lnTo>
                  <a:lnTo>
                    <a:pt x="1944166" y="864870"/>
                  </a:lnTo>
                  <a:lnTo>
                    <a:pt x="1981365" y="877570"/>
                  </a:lnTo>
                  <a:lnTo>
                    <a:pt x="2017610" y="889000"/>
                  </a:lnTo>
                  <a:lnTo>
                    <a:pt x="2053323" y="899160"/>
                  </a:lnTo>
                  <a:lnTo>
                    <a:pt x="2130691" y="918210"/>
                  </a:lnTo>
                  <a:lnTo>
                    <a:pt x="2150872" y="922020"/>
                  </a:lnTo>
                  <a:lnTo>
                    <a:pt x="2170226" y="924560"/>
                  </a:lnTo>
                  <a:lnTo>
                    <a:pt x="2220404" y="942340"/>
                  </a:lnTo>
                  <a:lnTo>
                    <a:pt x="2272093" y="956310"/>
                  </a:lnTo>
                  <a:lnTo>
                    <a:pt x="2324684" y="969010"/>
                  </a:lnTo>
                  <a:lnTo>
                    <a:pt x="2377579" y="979170"/>
                  </a:lnTo>
                  <a:lnTo>
                    <a:pt x="2430195" y="986790"/>
                  </a:lnTo>
                  <a:lnTo>
                    <a:pt x="2448864" y="991870"/>
                  </a:lnTo>
                  <a:lnTo>
                    <a:pt x="2482735" y="999490"/>
                  </a:lnTo>
                  <a:lnTo>
                    <a:pt x="2513876" y="1003300"/>
                  </a:lnTo>
                  <a:lnTo>
                    <a:pt x="2566974" y="1003300"/>
                  </a:lnTo>
                  <a:lnTo>
                    <a:pt x="2616631" y="1005840"/>
                  </a:lnTo>
                  <a:lnTo>
                    <a:pt x="2634107" y="1007110"/>
                  </a:lnTo>
                  <a:lnTo>
                    <a:pt x="2666860" y="1012190"/>
                  </a:lnTo>
                  <a:lnTo>
                    <a:pt x="2684322" y="1013460"/>
                  </a:lnTo>
                  <a:lnTo>
                    <a:pt x="2696667" y="1013460"/>
                  </a:lnTo>
                  <a:lnTo>
                    <a:pt x="2722410" y="1016000"/>
                  </a:lnTo>
                  <a:lnTo>
                    <a:pt x="2734741" y="1016000"/>
                  </a:lnTo>
                  <a:lnTo>
                    <a:pt x="2825940" y="1019810"/>
                  </a:lnTo>
                  <a:lnTo>
                    <a:pt x="2857804" y="1023620"/>
                  </a:lnTo>
                  <a:lnTo>
                    <a:pt x="2896844" y="1029970"/>
                  </a:lnTo>
                  <a:lnTo>
                    <a:pt x="2998025" y="1029970"/>
                  </a:lnTo>
                  <a:lnTo>
                    <a:pt x="3027730" y="1027430"/>
                  </a:lnTo>
                  <a:lnTo>
                    <a:pt x="3072320" y="1029970"/>
                  </a:lnTo>
                  <a:lnTo>
                    <a:pt x="3117037" y="1029970"/>
                  </a:lnTo>
                  <a:lnTo>
                    <a:pt x="3161195" y="1028700"/>
                  </a:lnTo>
                  <a:lnTo>
                    <a:pt x="3204133" y="1028700"/>
                  </a:lnTo>
                  <a:lnTo>
                    <a:pt x="3211118" y="1027430"/>
                  </a:lnTo>
                  <a:lnTo>
                    <a:pt x="3225088" y="1024890"/>
                  </a:lnTo>
                  <a:lnTo>
                    <a:pt x="3237763" y="1022350"/>
                  </a:lnTo>
                  <a:lnTo>
                    <a:pt x="3251682" y="1021080"/>
                  </a:lnTo>
                  <a:lnTo>
                    <a:pt x="3266148" y="1021080"/>
                  </a:lnTo>
                  <a:lnTo>
                    <a:pt x="3280460" y="1023620"/>
                  </a:lnTo>
                  <a:lnTo>
                    <a:pt x="3296221" y="1022350"/>
                  </a:lnTo>
                  <a:lnTo>
                    <a:pt x="3326688" y="1021080"/>
                  </a:lnTo>
                  <a:lnTo>
                    <a:pt x="3342436" y="1019810"/>
                  </a:lnTo>
                  <a:lnTo>
                    <a:pt x="3378085" y="1019810"/>
                  </a:lnTo>
                  <a:lnTo>
                    <a:pt x="3412337" y="1017270"/>
                  </a:lnTo>
                  <a:lnTo>
                    <a:pt x="3446183" y="1013460"/>
                  </a:lnTo>
                  <a:lnTo>
                    <a:pt x="3480612" y="1010920"/>
                  </a:lnTo>
                  <a:lnTo>
                    <a:pt x="3503269" y="1008380"/>
                  </a:lnTo>
                  <a:lnTo>
                    <a:pt x="3525748" y="1007110"/>
                  </a:lnTo>
                  <a:lnTo>
                    <a:pt x="3547821" y="1003300"/>
                  </a:lnTo>
                  <a:lnTo>
                    <a:pt x="3569258" y="998220"/>
                  </a:lnTo>
                  <a:lnTo>
                    <a:pt x="3580663" y="996950"/>
                  </a:lnTo>
                  <a:lnTo>
                    <a:pt x="3592474" y="996950"/>
                  </a:lnTo>
                  <a:lnTo>
                    <a:pt x="3605085" y="998220"/>
                  </a:lnTo>
                  <a:lnTo>
                    <a:pt x="3618915" y="1000760"/>
                  </a:lnTo>
                  <a:lnTo>
                    <a:pt x="3664254" y="998220"/>
                  </a:lnTo>
                  <a:lnTo>
                    <a:pt x="3682974" y="996950"/>
                  </a:lnTo>
                  <a:lnTo>
                    <a:pt x="3701618" y="994410"/>
                  </a:lnTo>
                  <a:lnTo>
                    <a:pt x="3719030" y="988060"/>
                  </a:lnTo>
                  <a:lnTo>
                    <a:pt x="3734104" y="981710"/>
                  </a:lnTo>
                  <a:lnTo>
                    <a:pt x="3781933" y="970280"/>
                  </a:lnTo>
                  <a:lnTo>
                    <a:pt x="3798112" y="967740"/>
                  </a:lnTo>
                  <a:lnTo>
                    <a:pt x="3810482" y="966470"/>
                  </a:lnTo>
                  <a:lnTo>
                    <a:pt x="3824084" y="963930"/>
                  </a:lnTo>
                  <a:lnTo>
                    <a:pt x="3850055" y="961390"/>
                  </a:lnTo>
                  <a:lnTo>
                    <a:pt x="3867416" y="958850"/>
                  </a:lnTo>
                  <a:lnTo>
                    <a:pt x="3877246" y="957580"/>
                  </a:lnTo>
                  <a:lnTo>
                    <a:pt x="3887076" y="956310"/>
                  </a:lnTo>
                  <a:lnTo>
                    <a:pt x="3907320" y="955040"/>
                  </a:lnTo>
                  <a:lnTo>
                    <a:pt x="3926382" y="956310"/>
                  </a:lnTo>
                  <a:lnTo>
                    <a:pt x="3938676" y="956310"/>
                  </a:lnTo>
                  <a:lnTo>
                    <a:pt x="3964394" y="958850"/>
                  </a:lnTo>
                  <a:lnTo>
                    <a:pt x="3987939" y="958850"/>
                  </a:lnTo>
                  <a:lnTo>
                    <a:pt x="3998684" y="957580"/>
                  </a:lnTo>
                  <a:lnTo>
                    <a:pt x="4008323" y="957580"/>
                  </a:lnTo>
                  <a:lnTo>
                    <a:pt x="4016298" y="960120"/>
                  </a:lnTo>
                  <a:lnTo>
                    <a:pt x="4061980" y="961390"/>
                  </a:lnTo>
                  <a:lnTo>
                    <a:pt x="4088473" y="957580"/>
                  </a:lnTo>
                  <a:lnTo>
                    <a:pt x="4106138" y="955040"/>
                  </a:lnTo>
                  <a:lnTo>
                    <a:pt x="4169753" y="935990"/>
                  </a:lnTo>
                  <a:lnTo>
                    <a:pt x="4190542" y="929640"/>
                  </a:lnTo>
                  <a:lnTo>
                    <a:pt x="4209211" y="923290"/>
                  </a:lnTo>
                  <a:lnTo>
                    <a:pt x="4226318" y="915670"/>
                  </a:lnTo>
                  <a:lnTo>
                    <a:pt x="4243540" y="909320"/>
                  </a:lnTo>
                  <a:lnTo>
                    <a:pt x="4258754" y="904240"/>
                  </a:lnTo>
                  <a:lnTo>
                    <a:pt x="4262552" y="902970"/>
                  </a:lnTo>
                  <a:lnTo>
                    <a:pt x="4287139" y="896620"/>
                  </a:lnTo>
                  <a:lnTo>
                    <a:pt x="4311637" y="891540"/>
                  </a:lnTo>
                  <a:lnTo>
                    <a:pt x="4363390" y="883920"/>
                  </a:lnTo>
                  <a:lnTo>
                    <a:pt x="4386135" y="882650"/>
                  </a:lnTo>
                  <a:lnTo>
                    <a:pt x="4430814" y="877570"/>
                  </a:lnTo>
                  <a:lnTo>
                    <a:pt x="4451909" y="872490"/>
                  </a:lnTo>
                  <a:lnTo>
                    <a:pt x="4466272" y="868680"/>
                  </a:lnTo>
                  <a:lnTo>
                    <a:pt x="4479048" y="863600"/>
                  </a:lnTo>
                  <a:lnTo>
                    <a:pt x="4491939" y="859790"/>
                  </a:lnTo>
                  <a:lnTo>
                    <a:pt x="4506646" y="855980"/>
                  </a:lnTo>
                  <a:lnTo>
                    <a:pt x="4519333" y="849630"/>
                  </a:lnTo>
                  <a:lnTo>
                    <a:pt x="4532020" y="845820"/>
                  </a:lnTo>
                  <a:lnTo>
                    <a:pt x="4545508" y="843280"/>
                  </a:lnTo>
                  <a:lnTo>
                    <a:pt x="4560621" y="839470"/>
                  </a:lnTo>
                  <a:lnTo>
                    <a:pt x="4586071" y="831850"/>
                  </a:lnTo>
                  <a:lnTo>
                    <a:pt x="4612398" y="825500"/>
                  </a:lnTo>
                  <a:lnTo>
                    <a:pt x="4665777" y="802640"/>
                  </a:lnTo>
                  <a:lnTo>
                    <a:pt x="4701044" y="781050"/>
                  </a:lnTo>
                  <a:lnTo>
                    <a:pt x="4734103" y="754380"/>
                  </a:lnTo>
                  <a:lnTo>
                    <a:pt x="4741824" y="749300"/>
                  </a:lnTo>
                  <a:lnTo>
                    <a:pt x="4748123" y="745490"/>
                  </a:lnTo>
                  <a:lnTo>
                    <a:pt x="4753737" y="739140"/>
                  </a:lnTo>
                  <a:lnTo>
                    <a:pt x="4759376" y="731520"/>
                  </a:lnTo>
                  <a:lnTo>
                    <a:pt x="4765027" y="727710"/>
                  </a:lnTo>
                  <a:lnTo>
                    <a:pt x="4778235" y="720090"/>
                  </a:lnTo>
                  <a:lnTo>
                    <a:pt x="4783887" y="717550"/>
                  </a:lnTo>
                  <a:lnTo>
                    <a:pt x="4797399" y="707390"/>
                  </a:lnTo>
                  <a:lnTo>
                    <a:pt x="4811573" y="697230"/>
                  </a:lnTo>
                  <a:lnTo>
                    <a:pt x="4825758" y="685800"/>
                  </a:lnTo>
                  <a:lnTo>
                    <a:pt x="4839259" y="676910"/>
                  </a:lnTo>
                  <a:lnTo>
                    <a:pt x="4847907" y="670560"/>
                  </a:lnTo>
                  <a:lnTo>
                    <a:pt x="4855794" y="662940"/>
                  </a:lnTo>
                  <a:lnTo>
                    <a:pt x="4863503" y="655320"/>
                  </a:lnTo>
                  <a:lnTo>
                    <a:pt x="4892014" y="633730"/>
                  </a:lnTo>
                  <a:lnTo>
                    <a:pt x="4914620" y="618490"/>
                  </a:lnTo>
                  <a:lnTo>
                    <a:pt x="4940071" y="601980"/>
                  </a:lnTo>
                  <a:lnTo>
                    <a:pt x="4942256" y="600710"/>
                  </a:lnTo>
                  <a:lnTo>
                    <a:pt x="4942256" y="537210"/>
                  </a:lnTo>
                  <a:close/>
                </a:path>
                <a:path w="4942840" h="1029969">
                  <a:moveTo>
                    <a:pt x="4942256" y="250342"/>
                  </a:moveTo>
                  <a:lnTo>
                    <a:pt x="4902098" y="266852"/>
                  </a:lnTo>
                  <a:lnTo>
                    <a:pt x="4864671" y="284632"/>
                  </a:lnTo>
                  <a:lnTo>
                    <a:pt x="4829988" y="306222"/>
                  </a:lnTo>
                  <a:lnTo>
                    <a:pt x="4818596" y="317652"/>
                  </a:lnTo>
                  <a:lnTo>
                    <a:pt x="4806607" y="327812"/>
                  </a:lnTo>
                  <a:lnTo>
                    <a:pt x="4794796" y="337972"/>
                  </a:lnTo>
                  <a:lnTo>
                    <a:pt x="4783887" y="349402"/>
                  </a:lnTo>
                  <a:lnTo>
                    <a:pt x="4751171" y="376072"/>
                  </a:lnTo>
                  <a:lnTo>
                    <a:pt x="4719967" y="405282"/>
                  </a:lnTo>
                  <a:lnTo>
                    <a:pt x="4690110" y="435762"/>
                  </a:lnTo>
                  <a:lnTo>
                    <a:pt x="4661459" y="468782"/>
                  </a:lnTo>
                  <a:lnTo>
                    <a:pt x="4634535" y="503072"/>
                  </a:lnTo>
                  <a:lnTo>
                    <a:pt x="4624756" y="514502"/>
                  </a:lnTo>
                  <a:lnTo>
                    <a:pt x="4589094" y="557682"/>
                  </a:lnTo>
                  <a:lnTo>
                    <a:pt x="4547032" y="599592"/>
                  </a:lnTo>
                  <a:lnTo>
                    <a:pt x="4498302" y="627532"/>
                  </a:lnTo>
                  <a:lnTo>
                    <a:pt x="4460545" y="642772"/>
                  </a:lnTo>
                  <a:lnTo>
                    <a:pt x="4447387" y="649122"/>
                  </a:lnTo>
                  <a:lnTo>
                    <a:pt x="4434738" y="652932"/>
                  </a:lnTo>
                  <a:lnTo>
                    <a:pt x="4422229" y="658012"/>
                  </a:lnTo>
                  <a:lnTo>
                    <a:pt x="4409491" y="664362"/>
                  </a:lnTo>
                  <a:lnTo>
                    <a:pt x="4385183" y="675792"/>
                  </a:lnTo>
                  <a:lnTo>
                    <a:pt x="4357802" y="684682"/>
                  </a:lnTo>
                  <a:lnTo>
                    <a:pt x="4329087" y="691032"/>
                  </a:lnTo>
                  <a:lnTo>
                    <a:pt x="4288548" y="698652"/>
                  </a:lnTo>
                  <a:lnTo>
                    <a:pt x="4263568" y="706272"/>
                  </a:lnTo>
                  <a:lnTo>
                    <a:pt x="4239971" y="711352"/>
                  </a:lnTo>
                  <a:lnTo>
                    <a:pt x="4215295" y="718972"/>
                  </a:lnTo>
                  <a:lnTo>
                    <a:pt x="4203496" y="721512"/>
                  </a:lnTo>
                  <a:lnTo>
                    <a:pt x="4189641" y="727862"/>
                  </a:lnTo>
                  <a:lnTo>
                    <a:pt x="4175468" y="732942"/>
                  </a:lnTo>
                  <a:lnTo>
                    <a:pt x="4161815" y="735482"/>
                  </a:lnTo>
                  <a:lnTo>
                    <a:pt x="4125493" y="739292"/>
                  </a:lnTo>
                  <a:lnTo>
                    <a:pt x="4100995" y="743102"/>
                  </a:lnTo>
                  <a:lnTo>
                    <a:pt x="4077716" y="749452"/>
                  </a:lnTo>
                  <a:lnTo>
                    <a:pt x="4057319" y="758342"/>
                  </a:lnTo>
                  <a:lnTo>
                    <a:pt x="4046613" y="760882"/>
                  </a:lnTo>
                  <a:lnTo>
                    <a:pt x="4036847" y="763422"/>
                  </a:lnTo>
                  <a:lnTo>
                    <a:pt x="4018457" y="773582"/>
                  </a:lnTo>
                  <a:lnTo>
                    <a:pt x="4006011" y="781202"/>
                  </a:lnTo>
                  <a:lnTo>
                    <a:pt x="3995077" y="786282"/>
                  </a:lnTo>
                  <a:lnTo>
                    <a:pt x="3984688" y="790092"/>
                  </a:lnTo>
                  <a:lnTo>
                    <a:pt x="3973880" y="791362"/>
                  </a:lnTo>
                  <a:lnTo>
                    <a:pt x="3957510" y="793902"/>
                  </a:lnTo>
                  <a:lnTo>
                    <a:pt x="3922928" y="796442"/>
                  </a:lnTo>
                  <a:lnTo>
                    <a:pt x="3906189" y="798982"/>
                  </a:lnTo>
                  <a:lnTo>
                    <a:pt x="3883914" y="801522"/>
                  </a:lnTo>
                  <a:lnTo>
                    <a:pt x="3861905" y="806602"/>
                  </a:lnTo>
                  <a:lnTo>
                    <a:pt x="3839362" y="812952"/>
                  </a:lnTo>
                  <a:lnTo>
                    <a:pt x="3815511" y="820572"/>
                  </a:lnTo>
                  <a:lnTo>
                    <a:pt x="3791102" y="825652"/>
                  </a:lnTo>
                  <a:lnTo>
                    <a:pt x="3767861" y="826922"/>
                  </a:lnTo>
                  <a:lnTo>
                    <a:pt x="3756164" y="825652"/>
                  </a:lnTo>
                  <a:lnTo>
                    <a:pt x="3744468" y="824382"/>
                  </a:lnTo>
                  <a:lnTo>
                    <a:pt x="3719626" y="821842"/>
                  </a:lnTo>
                  <a:lnTo>
                    <a:pt x="3710355" y="818032"/>
                  </a:lnTo>
                  <a:lnTo>
                    <a:pt x="3703878" y="821842"/>
                  </a:lnTo>
                  <a:lnTo>
                    <a:pt x="3700957" y="816762"/>
                  </a:lnTo>
                  <a:lnTo>
                    <a:pt x="3668687" y="812952"/>
                  </a:lnTo>
                  <a:lnTo>
                    <a:pt x="3637305" y="811682"/>
                  </a:lnTo>
                  <a:lnTo>
                    <a:pt x="3606063" y="812952"/>
                  </a:lnTo>
                  <a:lnTo>
                    <a:pt x="3574211" y="818032"/>
                  </a:lnTo>
                  <a:lnTo>
                    <a:pt x="3561867" y="819302"/>
                  </a:lnTo>
                  <a:lnTo>
                    <a:pt x="3534753" y="823112"/>
                  </a:lnTo>
                  <a:lnTo>
                    <a:pt x="3522395" y="824382"/>
                  </a:lnTo>
                  <a:lnTo>
                    <a:pt x="3497948" y="824382"/>
                  </a:lnTo>
                  <a:lnTo>
                    <a:pt x="3485400" y="821842"/>
                  </a:lnTo>
                  <a:lnTo>
                    <a:pt x="3473500" y="821842"/>
                  </a:lnTo>
                  <a:lnTo>
                    <a:pt x="3465118" y="820572"/>
                  </a:lnTo>
                  <a:lnTo>
                    <a:pt x="3446792" y="819302"/>
                  </a:lnTo>
                  <a:lnTo>
                    <a:pt x="3438829" y="818032"/>
                  </a:lnTo>
                  <a:lnTo>
                    <a:pt x="3414598" y="816762"/>
                  </a:lnTo>
                  <a:lnTo>
                    <a:pt x="3392716" y="819302"/>
                  </a:lnTo>
                  <a:lnTo>
                    <a:pt x="3373386" y="823112"/>
                  </a:lnTo>
                  <a:lnTo>
                    <a:pt x="3356787" y="826922"/>
                  </a:lnTo>
                  <a:lnTo>
                    <a:pt x="3345561" y="828192"/>
                  </a:lnTo>
                  <a:lnTo>
                    <a:pt x="3335629" y="830732"/>
                  </a:lnTo>
                  <a:lnTo>
                    <a:pt x="3326917" y="832002"/>
                  </a:lnTo>
                  <a:lnTo>
                    <a:pt x="3319322" y="832002"/>
                  </a:lnTo>
                  <a:lnTo>
                    <a:pt x="3289058" y="834542"/>
                  </a:lnTo>
                  <a:lnTo>
                    <a:pt x="3273907" y="834542"/>
                  </a:lnTo>
                  <a:lnTo>
                    <a:pt x="3258108" y="837082"/>
                  </a:lnTo>
                  <a:lnTo>
                    <a:pt x="3235121" y="837082"/>
                  </a:lnTo>
                  <a:lnTo>
                    <a:pt x="3137116" y="847242"/>
                  </a:lnTo>
                  <a:lnTo>
                    <a:pt x="3114217" y="848512"/>
                  </a:lnTo>
                  <a:lnTo>
                    <a:pt x="3065043" y="852322"/>
                  </a:lnTo>
                  <a:lnTo>
                    <a:pt x="3018891" y="851052"/>
                  </a:lnTo>
                  <a:lnTo>
                    <a:pt x="2975584" y="847242"/>
                  </a:lnTo>
                  <a:lnTo>
                    <a:pt x="2959303" y="844702"/>
                  </a:lnTo>
                  <a:lnTo>
                    <a:pt x="2934893" y="840892"/>
                  </a:lnTo>
                  <a:lnTo>
                    <a:pt x="2880626" y="840892"/>
                  </a:lnTo>
                  <a:lnTo>
                    <a:pt x="2864281" y="843432"/>
                  </a:lnTo>
                  <a:lnTo>
                    <a:pt x="2852788" y="844702"/>
                  </a:lnTo>
                  <a:lnTo>
                    <a:pt x="2840761" y="844702"/>
                  </a:lnTo>
                  <a:lnTo>
                    <a:pt x="2738615" y="825652"/>
                  </a:lnTo>
                  <a:lnTo>
                    <a:pt x="2667050" y="807872"/>
                  </a:lnTo>
                  <a:lnTo>
                    <a:pt x="2615831" y="792632"/>
                  </a:lnTo>
                  <a:lnTo>
                    <a:pt x="2562453" y="774852"/>
                  </a:lnTo>
                  <a:lnTo>
                    <a:pt x="2509913" y="753262"/>
                  </a:lnTo>
                  <a:lnTo>
                    <a:pt x="2461183" y="727862"/>
                  </a:lnTo>
                  <a:lnTo>
                    <a:pt x="2443911" y="721512"/>
                  </a:lnTo>
                  <a:lnTo>
                    <a:pt x="2425535" y="715162"/>
                  </a:lnTo>
                  <a:lnTo>
                    <a:pt x="2407678" y="710082"/>
                  </a:lnTo>
                  <a:lnTo>
                    <a:pt x="2391968" y="705002"/>
                  </a:lnTo>
                  <a:lnTo>
                    <a:pt x="2350592" y="693572"/>
                  </a:lnTo>
                  <a:lnTo>
                    <a:pt x="2313482" y="679602"/>
                  </a:lnTo>
                  <a:lnTo>
                    <a:pt x="2279700" y="664362"/>
                  </a:lnTo>
                  <a:lnTo>
                    <a:pt x="2262086" y="659282"/>
                  </a:lnTo>
                  <a:lnTo>
                    <a:pt x="2213699" y="646582"/>
                  </a:lnTo>
                  <a:lnTo>
                    <a:pt x="2172068" y="627532"/>
                  </a:lnTo>
                  <a:lnTo>
                    <a:pt x="2149398" y="617372"/>
                  </a:lnTo>
                  <a:lnTo>
                    <a:pt x="2099017" y="594512"/>
                  </a:lnTo>
                  <a:lnTo>
                    <a:pt x="2044242" y="574192"/>
                  </a:lnTo>
                  <a:lnTo>
                    <a:pt x="2009533" y="564032"/>
                  </a:lnTo>
                  <a:lnTo>
                    <a:pt x="1975853" y="548792"/>
                  </a:lnTo>
                  <a:lnTo>
                    <a:pt x="1943811" y="532282"/>
                  </a:lnTo>
                  <a:lnTo>
                    <a:pt x="1913940" y="514502"/>
                  </a:lnTo>
                  <a:lnTo>
                    <a:pt x="1898256" y="505612"/>
                  </a:lnTo>
                  <a:lnTo>
                    <a:pt x="1884121" y="497992"/>
                  </a:lnTo>
                  <a:lnTo>
                    <a:pt x="1870671" y="490372"/>
                  </a:lnTo>
                  <a:lnTo>
                    <a:pt x="1857044" y="485292"/>
                  </a:lnTo>
                  <a:lnTo>
                    <a:pt x="1821002" y="463702"/>
                  </a:lnTo>
                  <a:lnTo>
                    <a:pt x="1785835" y="443382"/>
                  </a:lnTo>
                  <a:lnTo>
                    <a:pt x="1752434" y="423062"/>
                  </a:lnTo>
                  <a:lnTo>
                    <a:pt x="1597723" y="331622"/>
                  </a:lnTo>
                  <a:lnTo>
                    <a:pt x="1555242" y="307492"/>
                  </a:lnTo>
                  <a:lnTo>
                    <a:pt x="1511858" y="284632"/>
                  </a:lnTo>
                  <a:lnTo>
                    <a:pt x="1467408" y="261772"/>
                  </a:lnTo>
                  <a:lnTo>
                    <a:pt x="1421676" y="241452"/>
                  </a:lnTo>
                  <a:lnTo>
                    <a:pt x="1374495" y="222402"/>
                  </a:lnTo>
                  <a:lnTo>
                    <a:pt x="1325676" y="204622"/>
                  </a:lnTo>
                  <a:lnTo>
                    <a:pt x="1276819" y="190652"/>
                  </a:lnTo>
                  <a:lnTo>
                    <a:pt x="1250276" y="185572"/>
                  </a:lnTo>
                  <a:lnTo>
                    <a:pt x="1222044" y="177952"/>
                  </a:lnTo>
                  <a:lnTo>
                    <a:pt x="1152118" y="160172"/>
                  </a:lnTo>
                  <a:lnTo>
                    <a:pt x="1068793" y="139852"/>
                  </a:lnTo>
                  <a:lnTo>
                    <a:pt x="1028369" y="132232"/>
                  </a:lnTo>
                  <a:lnTo>
                    <a:pt x="969987" y="122072"/>
                  </a:lnTo>
                  <a:lnTo>
                    <a:pt x="940003" y="115722"/>
                  </a:lnTo>
                  <a:lnTo>
                    <a:pt x="909497" y="106832"/>
                  </a:lnTo>
                  <a:lnTo>
                    <a:pt x="866660" y="100482"/>
                  </a:lnTo>
                  <a:lnTo>
                    <a:pt x="825919" y="90322"/>
                  </a:lnTo>
                  <a:lnTo>
                    <a:pt x="786117" y="75082"/>
                  </a:lnTo>
                  <a:lnTo>
                    <a:pt x="722045" y="48412"/>
                  </a:lnTo>
                  <a:lnTo>
                    <a:pt x="698639" y="39522"/>
                  </a:lnTo>
                  <a:lnTo>
                    <a:pt x="675919" y="30632"/>
                  </a:lnTo>
                  <a:lnTo>
                    <a:pt x="653973" y="24282"/>
                  </a:lnTo>
                  <a:lnTo>
                    <a:pt x="597458" y="152"/>
                  </a:lnTo>
                  <a:lnTo>
                    <a:pt x="517715" y="152"/>
                  </a:lnTo>
                  <a:lnTo>
                    <a:pt x="534441" y="7772"/>
                  </a:lnTo>
                  <a:lnTo>
                    <a:pt x="581926" y="26822"/>
                  </a:lnTo>
                  <a:lnTo>
                    <a:pt x="605713" y="36982"/>
                  </a:lnTo>
                  <a:lnTo>
                    <a:pt x="627710" y="43332"/>
                  </a:lnTo>
                  <a:lnTo>
                    <a:pt x="673531" y="61112"/>
                  </a:lnTo>
                  <a:lnTo>
                    <a:pt x="697153" y="71272"/>
                  </a:lnTo>
                  <a:lnTo>
                    <a:pt x="738733" y="87782"/>
                  </a:lnTo>
                  <a:lnTo>
                    <a:pt x="781989" y="103022"/>
                  </a:lnTo>
                  <a:lnTo>
                    <a:pt x="826211" y="114452"/>
                  </a:lnTo>
                  <a:lnTo>
                    <a:pt x="870635" y="122072"/>
                  </a:lnTo>
                  <a:lnTo>
                    <a:pt x="960081" y="141122"/>
                  </a:lnTo>
                  <a:lnTo>
                    <a:pt x="989507" y="148742"/>
                  </a:lnTo>
                  <a:lnTo>
                    <a:pt x="1029868" y="155092"/>
                  </a:lnTo>
                  <a:lnTo>
                    <a:pt x="1111440" y="172872"/>
                  </a:lnTo>
                  <a:lnTo>
                    <a:pt x="1151432" y="180492"/>
                  </a:lnTo>
                  <a:lnTo>
                    <a:pt x="1202855" y="193192"/>
                  </a:lnTo>
                  <a:lnTo>
                    <a:pt x="1253172" y="208432"/>
                  </a:lnTo>
                  <a:lnTo>
                    <a:pt x="1323657" y="233832"/>
                  </a:lnTo>
                  <a:lnTo>
                    <a:pt x="1368094" y="251612"/>
                  </a:lnTo>
                  <a:lnTo>
                    <a:pt x="1411630" y="271932"/>
                  </a:lnTo>
                  <a:lnTo>
                    <a:pt x="1496707" y="315112"/>
                  </a:lnTo>
                  <a:lnTo>
                    <a:pt x="1580184" y="363372"/>
                  </a:lnTo>
                  <a:lnTo>
                    <a:pt x="1663369" y="414172"/>
                  </a:lnTo>
                  <a:lnTo>
                    <a:pt x="1699806" y="435762"/>
                  </a:lnTo>
                  <a:lnTo>
                    <a:pt x="1735315" y="456082"/>
                  </a:lnTo>
                  <a:lnTo>
                    <a:pt x="1769605" y="477672"/>
                  </a:lnTo>
                  <a:lnTo>
                    <a:pt x="1802307" y="500532"/>
                  </a:lnTo>
                  <a:lnTo>
                    <a:pt x="1817484" y="508152"/>
                  </a:lnTo>
                  <a:lnTo>
                    <a:pt x="1844027" y="523392"/>
                  </a:lnTo>
                  <a:lnTo>
                    <a:pt x="1859203" y="531012"/>
                  </a:lnTo>
                  <a:lnTo>
                    <a:pt x="1894890" y="552602"/>
                  </a:lnTo>
                  <a:lnTo>
                    <a:pt x="1929599" y="571652"/>
                  </a:lnTo>
                  <a:lnTo>
                    <a:pt x="1965109" y="588162"/>
                  </a:lnTo>
                  <a:lnTo>
                    <a:pt x="2003221" y="598322"/>
                  </a:lnTo>
                  <a:lnTo>
                    <a:pt x="2027351" y="603402"/>
                  </a:lnTo>
                  <a:lnTo>
                    <a:pt x="2050148" y="612292"/>
                  </a:lnTo>
                  <a:lnTo>
                    <a:pt x="2098217" y="638962"/>
                  </a:lnTo>
                  <a:lnTo>
                    <a:pt x="2143074" y="659282"/>
                  </a:lnTo>
                  <a:lnTo>
                    <a:pt x="2202611" y="680872"/>
                  </a:lnTo>
                  <a:lnTo>
                    <a:pt x="2217610" y="683412"/>
                  </a:lnTo>
                  <a:lnTo>
                    <a:pt x="2233180" y="687222"/>
                  </a:lnTo>
                  <a:lnTo>
                    <a:pt x="2247531" y="691032"/>
                  </a:lnTo>
                  <a:lnTo>
                    <a:pt x="2258872" y="696112"/>
                  </a:lnTo>
                  <a:lnTo>
                    <a:pt x="2279091" y="707542"/>
                  </a:lnTo>
                  <a:lnTo>
                    <a:pt x="2300503" y="715162"/>
                  </a:lnTo>
                  <a:lnTo>
                    <a:pt x="2323960" y="722782"/>
                  </a:lnTo>
                  <a:lnTo>
                    <a:pt x="2350312" y="730402"/>
                  </a:lnTo>
                  <a:lnTo>
                    <a:pt x="2366226" y="734212"/>
                  </a:lnTo>
                  <a:lnTo>
                    <a:pt x="2383688" y="738022"/>
                  </a:lnTo>
                  <a:lnTo>
                    <a:pt x="2400998" y="743102"/>
                  </a:lnTo>
                  <a:lnTo>
                    <a:pt x="2416479" y="746912"/>
                  </a:lnTo>
                  <a:lnTo>
                    <a:pt x="2459634" y="768502"/>
                  </a:lnTo>
                  <a:lnTo>
                    <a:pt x="2503703" y="787552"/>
                  </a:lnTo>
                  <a:lnTo>
                    <a:pt x="2547734" y="804062"/>
                  </a:lnTo>
                  <a:lnTo>
                    <a:pt x="2590736" y="816762"/>
                  </a:lnTo>
                  <a:lnTo>
                    <a:pt x="2631744" y="828192"/>
                  </a:lnTo>
                  <a:lnTo>
                    <a:pt x="2669248" y="840892"/>
                  </a:lnTo>
                  <a:lnTo>
                    <a:pt x="2706992" y="851052"/>
                  </a:lnTo>
                  <a:lnTo>
                    <a:pt x="2746375" y="858672"/>
                  </a:lnTo>
                  <a:lnTo>
                    <a:pt x="2788716" y="863752"/>
                  </a:lnTo>
                  <a:lnTo>
                    <a:pt x="2800718" y="863752"/>
                  </a:lnTo>
                  <a:lnTo>
                    <a:pt x="2813951" y="865022"/>
                  </a:lnTo>
                  <a:lnTo>
                    <a:pt x="2828239" y="865022"/>
                  </a:lnTo>
                  <a:lnTo>
                    <a:pt x="2843453" y="863752"/>
                  </a:lnTo>
                  <a:lnTo>
                    <a:pt x="2861665" y="863752"/>
                  </a:lnTo>
                  <a:lnTo>
                    <a:pt x="2878607" y="862482"/>
                  </a:lnTo>
                  <a:lnTo>
                    <a:pt x="2894355" y="862482"/>
                  </a:lnTo>
                  <a:lnTo>
                    <a:pt x="2908985" y="865022"/>
                  </a:lnTo>
                  <a:lnTo>
                    <a:pt x="2950667" y="871372"/>
                  </a:lnTo>
                  <a:lnTo>
                    <a:pt x="2996133" y="872642"/>
                  </a:lnTo>
                  <a:lnTo>
                    <a:pt x="3044279" y="872642"/>
                  </a:lnTo>
                  <a:lnTo>
                    <a:pt x="3094024" y="868832"/>
                  </a:lnTo>
                  <a:lnTo>
                    <a:pt x="3117240" y="867562"/>
                  </a:lnTo>
                  <a:lnTo>
                    <a:pt x="3165525" y="862482"/>
                  </a:lnTo>
                  <a:lnTo>
                    <a:pt x="3191941" y="858672"/>
                  </a:lnTo>
                  <a:lnTo>
                    <a:pt x="3203206" y="858672"/>
                  </a:lnTo>
                  <a:lnTo>
                    <a:pt x="3213976" y="857402"/>
                  </a:lnTo>
                  <a:lnTo>
                    <a:pt x="3223806" y="858672"/>
                  </a:lnTo>
                  <a:lnTo>
                    <a:pt x="3232200" y="859942"/>
                  </a:lnTo>
                  <a:lnTo>
                    <a:pt x="3247580" y="857402"/>
                  </a:lnTo>
                  <a:lnTo>
                    <a:pt x="3277692" y="857402"/>
                  </a:lnTo>
                  <a:lnTo>
                    <a:pt x="3293414" y="854862"/>
                  </a:lnTo>
                  <a:lnTo>
                    <a:pt x="3304324" y="853592"/>
                  </a:lnTo>
                  <a:lnTo>
                    <a:pt x="3309505" y="852322"/>
                  </a:lnTo>
                  <a:lnTo>
                    <a:pt x="3325063" y="848512"/>
                  </a:lnTo>
                  <a:lnTo>
                    <a:pt x="3335959" y="845972"/>
                  </a:lnTo>
                  <a:lnTo>
                    <a:pt x="3355416" y="840892"/>
                  </a:lnTo>
                  <a:lnTo>
                    <a:pt x="3373475" y="837082"/>
                  </a:lnTo>
                  <a:lnTo>
                    <a:pt x="3391128" y="834542"/>
                  </a:lnTo>
                  <a:lnTo>
                    <a:pt x="3409365" y="834542"/>
                  </a:lnTo>
                  <a:lnTo>
                    <a:pt x="3417316" y="837082"/>
                  </a:lnTo>
                  <a:lnTo>
                    <a:pt x="3435286" y="838352"/>
                  </a:lnTo>
                  <a:lnTo>
                    <a:pt x="3443147" y="839622"/>
                  </a:lnTo>
                  <a:lnTo>
                    <a:pt x="3454895" y="838352"/>
                  </a:lnTo>
                  <a:lnTo>
                    <a:pt x="3466706" y="838352"/>
                  </a:lnTo>
                  <a:lnTo>
                    <a:pt x="3479190" y="839622"/>
                  </a:lnTo>
                  <a:lnTo>
                    <a:pt x="3492931" y="842162"/>
                  </a:lnTo>
                  <a:lnTo>
                    <a:pt x="3505657" y="840892"/>
                  </a:lnTo>
                  <a:lnTo>
                    <a:pt x="3519894" y="838352"/>
                  </a:lnTo>
                  <a:lnTo>
                    <a:pt x="3535222" y="835812"/>
                  </a:lnTo>
                  <a:lnTo>
                    <a:pt x="3551224" y="832002"/>
                  </a:lnTo>
                  <a:lnTo>
                    <a:pt x="3578771" y="828192"/>
                  </a:lnTo>
                  <a:lnTo>
                    <a:pt x="3606381" y="825652"/>
                  </a:lnTo>
                  <a:lnTo>
                    <a:pt x="3634130" y="825652"/>
                  </a:lnTo>
                  <a:lnTo>
                    <a:pt x="3662095" y="830732"/>
                  </a:lnTo>
                  <a:lnTo>
                    <a:pt x="3670731" y="833272"/>
                  </a:lnTo>
                  <a:lnTo>
                    <a:pt x="3677208" y="829462"/>
                  </a:lnTo>
                  <a:lnTo>
                    <a:pt x="3680764" y="835812"/>
                  </a:lnTo>
                  <a:lnTo>
                    <a:pt x="3709390" y="840892"/>
                  </a:lnTo>
                  <a:lnTo>
                    <a:pt x="3738956" y="843432"/>
                  </a:lnTo>
                  <a:lnTo>
                    <a:pt x="3769296" y="842162"/>
                  </a:lnTo>
                  <a:lnTo>
                    <a:pt x="3800271" y="837082"/>
                  </a:lnTo>
                  <a:lnTo>
                    <a:pt x="3821163" y="830732"/>
                  </a:lnTo>
                  <a:lnTo>
                    <a:pt x="3826179" y="829462"/>
                  </a:lnTo>
                  <a:lnTo>
                    <a:pt x="3836200" y="826922"/>
                  </a:lnTo>
                  <a:lnTo>
                    <a:pt x="3841204" y="825652"/>
                  </a:lnTo>
                  <a:lnTo>
                    <a:pt x="3859860" y="820572"/>
                  </a:lnTo>
                  <a:lnTo>
                    <a:pt x="3876598" y="816762"/>
                  </a:lnTo>
                  <a:lnTo>
                    <a:pt x="3894531" y="816762"/>
                  </a:lnTo>
                  <a:lnTo>
                    <a:pt x="3911904" y="815492"/>
                  </a:lnTo>
                  <a:lnTo>
                    <a:pt x="3947210" y="815492"/>
                  </a:lnTo>
                  <a:lnTo>
                    <a:pt x="3993972" y="802792"/>
                  </a:lnTo>
                  <a:lnTo>
                    <a:pt x="4025722" y="786282"/>
                  </a:lnTo>
                  <a:lnTo>
                    <a:pt x="4034040" y="783742"/>
                  </a:lnTo>
                  <a:lnTo>
                    <a:pt x="4041571" y="785012"/>
                  </a:lnTo>
                  <a:lnTo>
                    <a:pt x="4046004" y="783742"/>
                  </a:lnTo>
                  <a:lnTo>
                    <a:pt x="4059288" y="779932"/>
                  </a:lnTo>
                  <a:lnTo>
                    <a:pt x="4079722" y="774852"/>
                  </a:lnTo>
                  <a:lnTo>
                    <a:pt x="4100715" y="771042"/>
                  </a:lnTo>
                  <a:lnTo>
                    <a:pt x="4138638" y="768502"/>
                  </a:lnTo>
                  <a:lnTo>
                    <a:pt x="4156557" y="763422"/>
                  </a:lnTo>
                  <a:lnTo>
                    <a:pt x="4173690" y="757072"/>
                  </a:lnTo>
                  <a:lnTo>
                    <a:pt x="4189907" y="751992"/>
                  </a:lnTo>
                  <a:lnTo>
                    <a:pt x="4199509" y="748182"/>
                  </a:lnTo>
                  <a:lnTo>
                    <a:pt x="4209656" y="745642"/>
                  </a:lnTo>
                  <a:lnTo>
                    <a:pt x="4219803" y="741832"/>
                  </a:lnTo>
                  <a:lnTo>
                    <a:pt x="4229405" y="738022"/>
                  </a:lnTo>
                  <a:lnTo>
                    <a:pt x="4241203" y="735482"/>
                  </a:lnTo>
                  <a:lnTo>
                    <a:pt x="4265879" y="727862"/>
                  </a:lnTo>
                  <a:lnTo>
                    <a:pt x="4337736" y="712622"/>
                  </a:lnTo>
                  <a:lnTo>
                    <a:pt x="4365676" y="702462"/>
                  </a:lnTo>
                  <a:lnTo>
                    <a:pt x="4392854" y="689762"/>
                  </a:lnTo>
                  <a:lnTo>
                    <a:pt x="4402988" y="684682"/>
                  </a:lnTo>
                  <a:lnTo>
                    <a:pt x="4427004" y="677062"/>
                  </a:lnTo>
                  <a:lnTo>
                    <a:pt x="4437558" y="671982"/>
                  </a:lnTo>
                  <a:lnTo>
                    <a:pt x="4456862" y="665632"/>
                  </a:lnTo>
                  <a:lnTo>
                    <a:pt x="4473727" y="658012"/>
                  </a:lnTo>
                  <a:lnTo>
                    <a:pt x="4489780" y="649122"/>
                  </a:lnTo>
                  <a:lnTo>
                    <a:pt x="4506646" y="640232"/>
                  </a:lnTo>
                  <a:lnTo>
                    <a:pt x="4530395" y="624992"/>
                  </a:lnTo>
                  <a:lnTo>
                    <a:pt x="4575708" y="581812"/>
                  </a:lnTo>
                  <a:lnTo>
                    <a:pt x="4613961" y="537362"/>
                  </a:lnTo>
                  <a:lnTo>
                    <a:pt x="4621098" y="527202"/>
                  </a:lnTo>
                  <a:lnTo>
                    <a:pt x="4630128" y="515772"/>
                  </a:lnTo>
                  <a:lnTo>
                    <a:pt x="4650664" y="490372"/>
                  </a:lnTo>
                  <a:lnTo>
                    <a:pt x="4676457" y="459892"/>
                  </a:lnTo>
                  <a:lnTo>
                    <a:pt x="4705439" y="431952"/>
                  </a:lnTo>
                  <a:lnTo>
                    <a:pt x="4767250" y="376072"/>
                  </a:lnTo>
                  <a:lnTo>
                    <a:pt x="4778222" y="364642"/>
                  </a:lnTo>
                  <a:lnTo>
                    <a:pt x="4790071" y="353212"/>
                  </a:lnTo>
                  <a:lnTo>
                    <a:pt x="4802022" y="343052"/>
                  </a:lnTo>
                  <a:lnTo>
                    <a:pt x="4813351" y="332892"/>
                  </a:lnTo>
                  <a:lnTo>
                    <a:pt x="4842954" y="311302"/>
                  </a:lnTo>
                  <a:lnTo>
                    <a:pt x="4875644" y="294792"/>
                  </a:lnTo>
                  <a:lnTo>
                    <a:pt x="4911585" y="280822"/>
                  </a:lnTo>
                  <a:lnTo>
                    <a:pt x="4942256" y="270662"/>
                  </a:lnTo>
                  <a:lnTo>
                    <a:pt x="4942256" y="250342"/>
                  </a:lnTo>
                  <a:close/>
                </a:path>
              </a:pathLst>
            </a:custGeom>
            <a:solidFill>
              <a:srgbClr val="BCD0B8"/>
            </a:solidFill>
          </p:spPr>
          <p:txBody>
            <a:bodyPr wrap="square" lIns="0" tIns="0" rIns="0" bIns="0" rtlCol="0"/>
            <a:lstStyle/>
            <a:p>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pic>
        <p:nvPicPr>
          <p:cNvPr id="3" name="object 3"/>
          <p:cNvPicPr/>
          <p:nvPr/>
        </p:nvPicPr>
        <p:blipFill>
          <a:blip r:embed="rId3" cstate="print"/>
          <a:stretch>
            <a:fillRect/>
          </a:stretch>
        </p:blipFill>
        <p:spPr>
          <a:xfrm>
            <a:off x="719" y="191"/>
            <a:ext cx="6477000" cy="10286806"/>
          </a:xfrm>
          <a:prstGeom prst="rect">
            <a:avLst/>
          </a:prstGeom>
        </p:spPr>
      </p:pic>
      <p:sp>
        <p:nvSpPr>
          <p:cNvPr id="4" name="object 4"/>
          <p:cNvSpPr txBox="1">
            <a:spLocks noGrp="1"/>
          </p:cNvSpPr>
          <p:nvPr>
            <p:ph type="title"/>
          </p:nvPr>
        </p:nvSpPr>
        <p:spPr>
          <a:xfrm>
            <a:off x="7778750" y="1263650"/>
            <a:ext cx="9637188" cy="998350"/>
          </a:xfrm>
          <a:prstGeom prst="rect">
            <a:avLst/>
          </a:prstGeom>
        </p:spPr>
        <p:txBody>
          <a:bodyPr vert="horz" wrap="square" lIns="0" tIns="13335" rIns="0" bIns="0" rtlCol="0">
            <a:spAutoFit/>
          </a:bodyPr>
          <a:lstStyle/>
          <a:p>
            <a:r>
              <a:rPr lang="en-US" sz="3200" b="1" dirty="0" smtClean="0"/>
              <a:t>Problem Definition and Algorithm:</a:t>
            </a:r>
            <a:r>
              <a:rPr lang="en-US" sz="3200" dirty="0" smtClean="0"/>
              <a:t/>
            </a:r>
            <a:br>
              <a:rPr lang="en-US" sz="3200" dirty="0" smtClean="0"/>
            </a:br>
            <a:r>
              <a:rPr lang="en-US" sz="3200" b="1" dirty="0" smtClean="0"/>
              <a:t>Task Definition:</a:t>
            </a:r>
            <a:endParaRPr lang="en-US" sz="3200" dirty="0"/>
          </a:p>
        </p:txBody>
      </p:sp>
      <p:sp>
        <p:nvSpPr>
          <p:cNvPr id="6" name="object 6"/>
          <p:cNvSpPr txBox="1"/>
          <p:nvPr/>
        </p:nvSpPr>
        <p:spPr>
          <a:xfrm>
            <a:off x="7931150" y="2863850"/>
            <a:ext cx="7219315" cy="2599430"/>
          </a:xfrm>
          <a:prstGeom prst="rect">
            <a:avLst/>
          </a:prstGeom>
        </p:spPr>
        <p:txBody>
          <a:bodyPr vert="horz" wrap="square" lIns="0" tIns="13970" rIns="0" bIns="0" rtlCol="0">
            <a:spAutoFit/>
          </a:bodyPr>
          <a:lstStyle/>
          <a:p>
            <a:r>
              <a:rPr lang="en-US" sz="2400" dirty="0"/>
              <a:t>	</a:t>
            </a:r>
            <a:br>
              <a:rPr lang="en-US" sz="2400" dirty="0"/>
            </a:br>
            <a:r>
              <a:rPr lang="en-US" sz="2400" dirty="0"/>
              <a:t>The task is to develop an Automatic Questions Tagging System using </a:t>
            </a:r>
            <a:r>
              <a:rPr lang="en-US" sz="2400" dirty="0" smtClean="0"/>
              <a:t>Natural Language </a:t>
            </a:r>
            <a:r>
              <a:rPr lang="en-US" sz="2400" dirty="0"/>
              <a:t>Processing (NLP) to accurately assign tags to input questions, improving information retrieval and organization, which is crucial for efficient knowledge management and user experience enhancement.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pic>
        <p:nvPicPr>
          <p:cNvPr id="3" name="object 3"/>
          <p:cNvPicPr/>
          <p:nvPr/>
        </p:nvPicPr>
        <p:blipFill>
          <a:blip r:embed="rId3" cstate="print"/>
          <a:stretch>
            <a:fillRect/>
          </a:stretch>
        </p:blipFill>
        <p:spPr>
          <a:xfrm>
            <a:off x="3905199" y="6448418"/>
            <a:ext cx="10477499" cy="3838575"/>
          </a:xfrm>
          <a:prstGeom prst="rect">
            <a:avLst/>
          </a:prstGeom>
        </p:spPr>
      </p:pic>
      <p:sp>
        <p:nvSpPr>
          <p:cNvPr id="4" name="object 4"/>
          <p:cNvSpPr txBox="1"/>
          <p:nvPr/>
        </p:nvSpPr>
        <p:spPr>
          <a:xfrm>
            <a:off x="3893235" y="2413908"/>
            <a:ext cx="10267315" cy="1387475"/>
          </a:xfrm>
          <a:prstGeom prst="rect">
            <a:avLst/>
          </a:prstGeom>
        </p:spPr>
        <p:txBody>
          <a:bodyPr vert="horz" wrap="square" lIns="0" tIns="17780" rIns="0" bIns="0" rtlCol="0">
            <a:spAutoFit/>
          </a:bodyPr>
          <a:lstStyle/>
          <a:p>
            <a:pPr marL="12700" marR="5080">
              <a:lnSpc>
                <a:spcPct val="98300"/>
              </a:lnSpc>
              <a:spcBef>
                <a:spcPts val="140"/>
              </a:spcBef>
            </a:pPr>
            <a:r>
              <a:rPr sz="2250" spc="-10" dirty="0">
                <a:solidFill>
                  <a:srgbClr val="2B563B"/>
                </a:solidFill>
                <a:latin typeface="Verdana"/>
                <a:cs typeface="Verdana"/>
              </a:rPr>
              <a:t>Manual</a:t>
            </a:r>
            <a:r>
              <a:rPr sz="2250" spc="-145" dirty="0">
                <a:solidFill>
                  <a:srgbClr val="2B563B"/>
                </a:solidFill>
                <a:latin typeface="Verdana"/>
                <a:cs typeface="Verdana"/>
              </a:rPr>
              <a:t> </a:t>
            </a:r>
            <a:r>
              <a:rPr sz="2250" dirty="0">
                <a:solidFill>
                  <a:srgbClr val="2B563B"/>
                </a:solidFill>
                <a:latin typeface="Verdana"/>
                <a:cs typeface="Verdana"/>
              </a:rPr>
              <a:t>tagging</a:t>
            </a:r>
            <a:r>
              <a:rPr sz="2250" spc="-140" dirty="0">
                <a:solidFill>
                  <a:srgbClr val="2B563B"/>
                </a:solidFill>
                <a:latin typeface="Verdana"/>
                <a:cs typeface="Verdana"/>
              </a:rPr>
              <a:t> </a:t>
            </a:r>
            <a:r>
              <a:rPr sz="2250" dirty="0">
                <a:solidFill>
                  <a:srgbClr val="2B563B"/>
                </a:solidFill>
                <a:latin typeface="Verdana"/>
                <a:cs typeface="Verdana"/>
              </a:rPr>
              <a:t>of</a:t>
            </a:r>
            <a:r>
              <a:rPr sz="2250" spc="-145" dirty="0">
                <a:solidFill>
                  <a:srgbClr val="2B563B"/>
                </a:solidFill>
                <a:latin typeface="Verdana"/>
                <a:cs typeface="Verdana"/>
              </a:rPr>
              <a:t> </a:t>
            </a:r>
            <a:r>
              <a:rPr sz="2250" spc="-40" dirty="0">
                <a:solidFill>
                  <a:srgbClr val="2B563B"/>
                </a:solidFill>
                <a:latin typeface="Verdana"/>
                <a:cs typeface="Verdana"/>
              </a:rPr>
              <a:t>queries</a:t>
            </a:r>
            <a:r>
              <a:rPr sz="2250" spc="-140" dirty="0">
                <a:solidFill>
                  <a:srgbClr val="2B563B"/>
                </a:solidFill>
                <a:latin typeface="Verdana"/>
                <a:cs typeface="Verdana"/>
              </a:rPr>
              <a:t> </a:t>
            </a:r>
            <a:r>
              <a:rPr sz="2250" spc="-50" dirty="0">
                <a:solidFill>
                  <a:srgbClr val="2B563B"/>
                </a:solidFill>
                <a:latin typeface="Verdana"/>
                <a:cs typeface="Verdana"/>
              </a:rPr>
              <a:t>is</a:t>
            </a:r>
            <a:r>
              <a:rPr sz="2250" spc="-140" dirty="0">
                <a:solidFill>
                  <a:srgbClr val="2B563B"/>
                </a:solidFill>
                <a:latin typeface="Verdana"/>
                <a:cs typeface="Verdana"/>
              </a:rPr>
              <a:t> </a:t>
            </a:r>
            <a:r>
              <a:rPr sz="2250" spc="65" dirty="0">
                <a:solidFill>
                  <a:srgbClr val="2B563B"/>
                </a:solidFill>
                <a:latin typeface="Verdana"/>
                <a:cs typeface="Verdana"/>
              </a:rPr>
              <a:t>a</a:t>
            </a:r>
            <a:r>
              <a:rPr sz="2250" spc="-145" dirty="0">
                <a:solidFill>
                  <a:srgbClr val="2B563B"/>
                </a:solidFill>
                <a:latin typeface="Verdana"/>
                <a:cs typeface="Verdana"/>
              </a:rPr>
              <a:t> </a:t>
            </a:r>
            <a:r>
              <a:rPr sz="2250" spc="-40" dirty="0">
                <a:solidFill>
                  <a:srgbClr val="2B563B"/>
                </a:solidFill>
                <a:latin typeface="Verdana"/>
                <a:cs typeface="Verdana"/>
              </a:rPr>
              <a:t>labor-</a:t>
            </a:r>
            <a:r>
              <a:rPr sz="2250" spc="-55" dirty="0">
                <a:solidFill>
                  <a:srgbClr val="2B563B"/>
                </a:solidFill>
                <a:latin typeface="Verdana"/>
                <a:cs typeface="Verdana"/>
              </a:rPr>
              <a:t>intensive</a:t>
            </a:r>
            <a:r>
              <a:rPr sz="2250" spc="-140" dirty="0">
                <a:solidFill>
                  <a:srgbClr val="2B563B"/>
                </a:solidFill>
                <a:latin typeface="Verdana"/>
                <a:cs typeface="Verdana"/>
              </a:rPr>
              <a:t> </a:t>
            </a:r>
            <a:r>
              <a:rPr sz="2250" spc="-45" dirty="0">
                <a:solidFill>
                  <a:srgbClr val="2B563B"/>
                </a:solidFill>
                <a:latin typeface="Verdana"/>
                <a:cs typeface="Verdana"/>
              </a:rPr>
              <a:t>process</a:t>
            </a:r>
            <a:r>
              <a:rPr sz="2250" spc="-140" dirty="0">
                <a:solidFill>
                  <a:srgbClr val="2B563B"/>
                </a:solidFill>
                <a:latin typeface="Verdana"/>
                <a:cs typeface="Verdana"/>
              </a:rPr>
              <a:t> </a:t>
            </a:r>
            <a:r>
              <a:rPr sz="2250" spc="-45" dirty="0">
                <a:solidFill>
                  <a:srgbClr val="2B563B"/>
                </a:solidFill>
                <a:latin typeface="Verdana"/>
                <a:cs typeface="Verdana"/>
              </a:rPr>
              <a:t>prone</a:t>
            </a:r>
            <a:r>
              <a:rPr sz="2250" spc="-145" dirty="0">
                <a:solidFill>
                  <a:srgbClr val="2B563B"/>
                </a:solidFill>
                <a:latin typeface="Verdana"/>
                <a:cs typeface="Verdana"/>
              </a:rPr>
              <a:t> </a:t>
            </a:r>
            <a:r>
              <a:rPr sz="2250" dirty="0">
                <a:solidFill>
                  <a:srgbClr val="2B563B"/>
                </a:solidFill>
                <a:latin typeface="Verdana"/>
                <a:cs typeface="Verdana"/>
              </a:rPr>
              <a:t>to</a:t>
            </a:r>
            <a:r>
              <a:rPr sz="2250" spc="-140" dirty="0">
                <a:solidFill>
                  <a:srgbClr val="2B563B"/>
                </a:solidFill>
                <a:latin typeface="Verdana"/>
                <a:cs typeface="Verdana"/>
              </a:rPr>
              <a:t> </a:t>
            </a:r>
            <a:r>
              <a:rPr sz="2250" spc="-10" dirty="0">
                <a:solidFill>
                  <a:srgbClr val="2B563B"/>
                </a:solidFill>
                <a:latin typeface="Verdana"/>
                <a:cs typeface="Verdana"/>
              </a:rPr>
              <a:t>human </a:t>
            </a:r>
            <a:r>
              <a:rPr sz="2250" spc="-60" dirty="0">
                <a:solidFill>
                  <a:srgbClr val="2B563B"/>
                </a:solidFill>
                <a:latin typeface="Verdana"/>
                <a:cs typeface="Verdana"/>
              </a:rPr>
              <a:t>errors</a:t>
            </a:r>
            <a:r>
              <a:rPr sz="2250" spc="-165" dirty="0">
                <a:solidFill>
                  <a:srgbClr val="2B563B"/>
                </a:solidFill>
                <a:latin typeface="Verdana"/>
                <a:cs typeface="Verdana"/>
              </a:rPr>
              <a:t> </a:t>
            </a:r>
            <a:r>
              <a:rPr sz="2250" dirty="0">
                <a:solidFill>
                  <a:srgbClr val="2B563B"/>
                </a:solidFill>
                <a:latin typeface="Verdana"/>
                <a:cs typeface="Verdana"/>
              </a:rPr>
              <a:t>and</a:t>
            </a:r>
            <a:r>
              <a:rPr sz="2250" spc="-200" dirty="0">
                <a:solidFill>
                  <a:srgbClr val="2B563B"/>
                </a:solidFill>
                <a:latin typeface="Verdana"/>
                <a:cs typeface="Verdana"/>
              </a:rPr>
              <a:t> </a:t>
            </a:r>
            <a:r>
              <a:rPr sz="2250" spc="-65" dirty="0">
                <a:solidFill>
                  <a:srgbClr val="2B563B"/>
                </a:solidFill>
                <a:latin typeface="Verdana"/>
                <a:cs typeface="Verdana"/>
              </a:rPr>
              <a:t>inconsistencies.</a:t>
            </a:r>
            <a:r>
              <a:rPr sz="2250" spc="-165" dirty="0">
                <a:solidFill>
                  <a:srgbClr val="2B563B"/>
                </a:solidFill>
                <a:latin typeface="Verdana"/>
                <a:cs typeface="Verdana"/>
              </a:rPr>
              <a:t> </a:t>
            </a:r>
            <a:r>
              <a:rPr sz="2250" spc="-75" dirty="0">
                <a:solidFill>
                  <a:srgbClr val="2B563B"/>
                </a:solidFill>
                <a:latin typeface="Verdana"/>
                <a:cs typeface="Verdana"/>
              </a:rPr>
              <a:t>This</a:t>
            </a:r>
            <a:r>
              <a:rPr sz="2250" spc="-165" dirty="0">
                <a:solidFill>
                  <a:srgbClr val="2B563B"/>
                </a:solidFill>
                <a:latin typeface="Verdana"/>
                <a:cs typeface="Verdana"/>
              </a:rPr>
              <a:t> </a:t>
            </a:r>
            <a:r>
              <a:rPr sz="2250" dirty="0">
                <a:solidFill>
                  <a:srgbClr val="2B563B"/>
                </a:solidFill>
                <a:latin typeface="Verdana"/>
                <a:cs typeface="Verdana"/>
              </a:rPr>
              <a:t>can</a:t>
            </a:r>
            <a:r>
              <a:rPr sz="2250" spc="-170" dirty="0">
                <a:solidFill>
                  <a:srgbClr val="2B563B"/>
                </a:solidFill>
                <a:latin typeface="Verdana"/>
                <a:cs typeface="Verdana"/>
              </a:rPr>
              <a:t> </a:t>
            </a:r>
            <a:r>
              <a:rPr sz="2250" dirty="0">
                <a:solidFill>
                  <a:srgbClr val="2B563B"/>
                </a:solidFill>
                <a:latin typeface="Verdana"/>
                <a:cs typeface="Verdana"/>
              </a:rPr>
              <a:t>lead</a:t>
            </a:r>
            <a:r>
              <a:rPr sz="2250" spc="-175" dirty="0">
                <a:solidFill>
                  <a:srgbClr val="2B563B"/>
                </a:solidFill>
                <a:latin typeface="Verdana"/>
                <a:cs typeface="Verdana"/>
              </a:rPr>
              <a:t> </a:t>
            </a:r>
            <a:r>
              <a:rPr sz="2250" dirty="0">
                <a:solidFill>
                  <a:srgbClr val="2B563B"/>
                </a:solidFill>
                <a:latin typeface="Verdana"/>
                <a:cs typeface="Verdana"/>
              </a:rPr>
              <a:t>to</a:t>
            </a:r>
            <a:r>
              <a:rPr sz="2250" spc="-175" dirty="0">
                <a:solidFill>
                  <a:srgbClr val="2B563B"/>
                </a:solidFill>
                <a:latin typeface="Verdana"/>
                <a:cs typeface="Verdana"/>
              </a:rPr>
              <a:t> </a:t>
            </a:r>
            <a:r>
              <a:rPr sz="2250" spc="-20" dirty="0">
                <a:solidFill>
                  <a:srgbClr val="2B563B"/>
                </a:solidFill>
                <a:latin typeface="Verdana"/>
                <a:cs typeface="Verdana"/>
              </a:rPr>
              <a:t>inaccuracies</a:t>
            </a:r>
            <a:r>
              <a:rPr sz="2250" spc="-170" dirty="0">
                <a:solidFill>
                  <a:srgbClr val="2B563B"/>
                </a:solidFill>
                <a:latin typeface="Verdana"/>
                <a:cs typeface="Verdana"/>
              </a:rPr>
              <a:t> </a:t>
            </a:r>
            <a:r>
              <a:rPr sz="2250" dirty="0">
                <a:solidFill>
                  <a:srgbClr val="2B563B"/>
                </a:solidFill>
                <a:latin typeface="Verdana"/>
                <a:cs typeface="Verdana"/>
              </a:rPr>
              <a:t>and</a:t>
            </a:r>
            <a:r>
              <a:rPr sz="2250" spc="-175" dirty="0">
                <a:solidFill>
                  <a:srgbClr val="2B563B"/>
                </a:solidFill>
                <a:latin typeface="Verdana"/>
                <a:cs typeface="Verdana"/>
              </a:rPr>
              <a:t> </a:t>
            </a:r>
            <a:r>
              <a:rPr sz="2250" dirty="0">
                <a:solidFill>
                  <a:srgbClr val="2B563B"/>
                </a:solidFill>
                <a:latin typeface="Verdana"/>
                <a:cs typeface="Verdana"/>
              </a:rPr>
              <a:t>ine</a:t>
            </a:r>
            <a:r>
              <a:rPr sz="2250" spc="385" dirty="0">
                <a:solidFill>
                  <a:srgbClr val="2B563B"/>
                </a:solidFill>
                <a:latin typeface="Verdana"/>
                <a:cs typeface="Verdana"/>
              </a:rPr>
              <a:t>  </a:t>
            </a:r>
            <a:r>
              <a:rPr sz="2250" spc="-10" dirty="0">
                <a:solidFill>
                  <a:srgbClr val="2B563B"/>
                </a:solidFill>
                <a:latin typeface="Verdana"/>
                <a:cs typeface="Verdana"/>
              </a:rPr>
              <a:t>ciencies </a:t>
            </a:r>
            <a:r>
              <a:rPr sz="2250" spc="-50" dirty="0">
                <a:solidFill>
                  <a:srgbClr val="2B563B"/>
                </a:solidFill>
                <a:latin typeface="Verdana"/>
                <a:cs typeface="Verdana"/>
              </a:rPr>
              <a:t>in</a:t>
            </a:r>
            <a:r>
              <a:rPr sz="2250" spc="-165" dirty="0">
                <a:solidFill>
                  <a:srgbClr val="2B563B"/>
                </a:solidFill>
                <a:latin typeface="Verdana"/>
                <a:cs typeface="Verdana"/>
              </a:rPr>
              <a:t> </a:t>
            </a:r>
            <a:r>
              <a:rPr sz="2250" spc="-40" dirty="0">
                <a:solidFill>
                  <a:srgbClr val="2B563B"/>
                </a:solidFill>
                <a:latin typeface="Verdana"/>
                <a:cs typeface="Verdana"/>
              </a:rPr>
              <a:t>query</a:t>
            </a:r>
            <a:r>
              <a:rPr sz="2250" spc="-150" dirty="0">
                <a:solidFill>
                  <a:srgbClr val="2B563B"/>
                </a:solidFill>
                <a:latin typeface="Verdana"/>
                <a:cs typeface="Verdana"/>
              </a:rPr>
              <a:t> </a:t>
            </a:r>
            <a:r>
              <a:rPr sz="2250" spc="-75" dirty="0">
                <a:solidFill>
                  <a:srgbClr val="2B563B"/>
                </a:solidFill>
                <a:latin typeface="Verdana"/>
                <a:cs typeface="Verdana"/>
              </a:rPr>
              <a:t>analysis.</a:t>
            </a:r>
            <a:r>
              <a:rPr sz="2250" spc="-150" dirty="0">
                <a:solidFill>
                  <a:srgbClr val="2B563B"/>
                </a:solidFill>
                <a:latin typeface="Verdana"/>
                <a:cs typeface="Verdana"/>
              </a:rPr>
              <a:t> </a:t>
            </a:r>
            <a:r>
              <a:rPr sz="2300" i="1" spc="-65" dirty="0">
                <a:solidFill>
                  <a:srgbClr val="2B563B"/>
                </a:solidFill>
                <a:latin typeface="Verdana"/>
                <a:cs typeface="Verdana"/>
              </a:rPr>
              <a:t>Automated</a:t>
            </a:r>
            <a:r>
              <a:rPr sz="2300" i="1" spc="-165" dirty="0">
                <a:solidFill>
                  <a:srgbClr val="2B563B"/>
                </a:solidFill>
                <a:latin typeface="Verdana"/>
                <a:cs typeface="Verdana"/>
              </a:rPr>
              <a:t> </a:t>
            </a:r>
            <a:r>
              <a:rPr sz="2300" i="1" spc="-70" dirty="0">
                <a:solidFill>
                  <a:srgbClr val="2B563B"/>
                </a:solidFill>
                <a:latin typeface="Verdana"/>
                <a:cs typeface="Verdana"/>
              </a:rPr>
              <a:t>question</a:t>
            </a:r>
            <a:r>
              <a:rPr sz="2300" i="1" spc="-170" dirty="0">
                <a:solidFill>
                  <a:srgbClr val="2B563B"/>
                </a:solidFill>
                <a:latin typeface="Verdana"/>
                <a:cs typeface="Verdana"/>
              </a:rPr>
              <a:t> </a:t>
            </a:r>
            <a:r>
              <a:rPr sz="2300" i="1" spc="-20" dirty="0">
                <a:solidFill>
                  <a:srgbClr val="2B563B"/>
                </a:solidFill>
                <a:latin typeface="Verdana"/>
                <a:cs typeface="Verdana"/>
              </a:rPr>
              <a:t>tagging</a:t>
            </a:r>
            <a:r>
              <a:rPr sz="2300" i="1" spc="-165" dirty="0">
                <a:solidFill>
                  <a:srgbClr val="2B563B"/>
                </a:solidFill>
                <a:latin typeface="Verdana"/>
                <a:cs typeface="Verdana"/>
              </a:rPr>
              <a:t> </a:t>
            </a:r>
            <a:r>
              <a:rPr sz="2250" dirty="0">
                <a:solidFill>
                  <a:srgbClr val="2B563B"/>
                </a:solidFill>
                <a:latin typeface="Verdana"/>
                <a:cs typeface="Verdana"/>
              </a:rPr>
              <a:t>o</a:t>
            </a:r>
            <a:r>
              <a:rPr sz="2250" spc="90" dirty="0">
                <a:solidFill>
                  <a:srgbClr val="2B563B"/>
                </a:solidFill>
                <a:latin typeface="Verdana"/>
                <a:cs typeface="Verdana"/>
              </a:rPr>
              <a:t>  </a:t>
            </a:r>
            <a:r>
              <a:rPr sz="2250" spc="-75" dirty="0">
                <a:solidFill>
                  <a:srgbClr val="2B563B"/>
                </a:solidFill>
                <a:latin typeface="Verdana"/>
                <a:cs typeface="Verdana"/>
              </a:rPr>
              <a:t>ers</a:t>
            </a:r>
            <a:r>
              <a:rPr sz="2250" spc="-150" dirty="0">
                <a:solidFill>
                  <a:srgbClr val="2B563B"/>
                </a:solidFill>
                <a:latin typeface="Verdana"/>
                <a:cs typeface="Verdana"/>
              </a:rPr>
              <a:t> </a:t>
            </a:r>
            <a:r>
              <a:rPr sz="2250" spc="65" dirty="0">
                <a:solidFill>
                  <a:srgbClr val="2B563B"/>
                </a:solidFill>
                <a:latin typeface="Verdana"/>
                <a:cs typeface="Verdana"/>
              </a:rPr>
              <a:t>a</a:t>
            </a:r>
            <a:r>
              <a:rPr sz="2250" spc="-150" dirty="0">
                <a:solidFill>
                  <a:srgbClr val="2B563B"/>
                </a:solidFill>
                <a:latin typeface="Verdana"/>
                <a:cs typeface="Verdana"/>
              </a:rPr>
              <a:t> </a:t>
            </a:r>
            <a:r>
              <a:rPr sz="2250" spc="-50" dirty="0">
                <a:solidFill>
                  <a:srgbClr val="2B563B"/>
                </a:solidFill>
                <a:latin typeface="Verdana"/>
                <a:cs typeface="Verdana"/>
              </a:rPr>
              <a:t>solution</a:t>
            </a:r>
            <a:r>
              <a:rPr sz="2250" spc="-150" dirty="0">
                <a:solidFill>
                  <a:srgbClr val="2B563B"/>
                </a:solidFill>
                <a:latin typeface="Verdana"/>
                <a:cs typeface="Verdana"/>
              </a:rPr>
              <a:t> </a:t>
            </a:r>
            <a:r>
              <a:rPr sz="2250" dirty="0">
                <a:solidFill>
                  <a:srgbClr val="2B563B"/>
                </a:solidFill>
                <a:latin typeface="Verdana"/>
                <a:cs typeface="Verdana"/>
              </a:rPr>
              <a:t>to</a:t>
            </a:r>
            <a:r>
              <a:rPr sz="2250" spc="-150" dirty="0">
                <a:solidFill>
                  <a:srgbClr val="2B563B"/>
                </a:solidFill>
                <a:latin typeface="Verdana"/>
                <a:cs typeface="Verdana"/>
              </a:rPr>
              <a:t> </a:t>
            </a:r>
            <a:r>
              <a:rPr sz="2250" spc="-10" dirty="0">
                <a:solidFill>
                  <a:srgbClr val="2B563B"/>
                </a:solidFill>
                <a:latin typeface="Verdana"/>
                <a:cs typeface="Verdana"/>
              </a:rPr>
              <a:t>these </a:t>
            </a:r>
            <a:r>
              <a:rPr sz="2250" spc="-40" dirty="0">
                <a:solidFill>
                  <a:srgbClr val="2B563B"/>
                </a:solidFill>
                <a:latin typeface="Verdana"/>
                <a:cs typeface="Verdana"/>
              </a:rPr>
              <a:t>challenges</a:t>
            </a:r>
            <a:r>
              <a:rPr sz="2250" spc="-145" dirty="0">
                <a:solidFill>
                  <a:srgbClr val="2B563B"/>
                </a:solidFill>
                <a:latin typeface="Verdana"/>
                <a:cs typeface="Verdana"/>
              </a:rPr>
              <a:t> </a:t>
            </a:r>
            <a:r>
              <a:rPr sz="2250" spc="-45" dirty="0">
                <a:solidFill>
                  <a:srgbClr val="2B563B"/>
                </a:solidFill>
                <a:latin typeface="Verdana"/>
                <a:cs typeface="Verdana"/>
              </a:rPr>
              <a:t>by</a:t>
            </a:r>
            <a:r>
              <a:rPr sz="2250" spc="-140" dirty="0">
                <a:solidFill>
                  <a:srgbClr val="2B563B"/>
                </a:solidFill>
                <a:latin typeface="Verdana"/>
                <a:cs typeface="Verdana"/>
              </a:rPr>
              <a:t> </a:t>
            </a:r>
            <a:r>
              <a:rPr sz="2250" spc="-25" dirty="0">
                <a:solidFill>
                  <a:srgbClr val="2B563B"/>
                </a:solidFill>
                <a:latin typeface="Verdana"/>
                <a:cs typeface="Verdana"/>
              </a:rPr>
              <a:t>providing</a:t>
            </a:r>
            <a:r>
              <a:rPr sz="2250" spc="-140" dirty="0">
                <a:solidFill>
                  <a:srgbClr val="2B563B"/>
                </a:solidFill>
                <a:latin typeface="Verdana"/>
                <a:cs typeface="Verdana"/>
              </a:rPr>
              <a:t> </a:t>
            </a:r>
            <a:r>
              <a:rPr sz="2250" spc="65" dirty="0">
                <a:solidFill>
                  <a:srgbClr val="2B563B"/>
                </a:solidFill>
                <a:latin typeface="Verdana"/>
                <a:cs typeface="Verdana"/>
              </a:rPr>
              <a:t>a</a:t>
            </a:r>
            <a:r>
              <a:rPr sz="2250" spc="-140" dirty="0">
                <a:solidFill>
                  <a:srgbClr val="2B563B"/>
                </a:solidFill>
                <a:latin typeface="Verdana"/>
                <a:cs typeface="Verdana"/>
              </a:rPr>
              <a:t> </a:t>
            </a:r>
            <a:r>
              <a:rPr sz="2250" spc="-75" dirty="0">
                <a:solidFill>
                  <a:srgbClr val="2B563B"/>
                </a:solidFill>
                <a:latin typeface="Verdana"/>
                <a:cs typeface="Verdana"/>
              </a:rPr>
              <a:t>more</a:t>
            </a:r>
            <a:r>
              <a:rPr sz="2250" spc="-145" dirty="0">
                <a:solidFill>
                  <a:srgbClr val="2B563B"/>
                </a:solidFill>
                <a:latin typeface="Verdana"/>
                <a:cs typeface="Verdana"/>
              </a:rPr>
              <a:t> </a:t>
            </a:r>
            <a:r>
              <a:rPr sz="2250" spc="-30" dirty="0">
                <a:solidFill>
                  <a:srgbClr val="2B563B"/>
                </a:solidFill>
                <a:latin typeface="Verdana"/>
                <a:cs typeface="Verdana"/>
              </a:rPr>
              <a:t>reliable</a:t>
            </a:r>
            <a:r>
              <a:rPr sz="2250" spc="-140" dirty="0">
                <a:solidFill>
                  <a:srgbClr val="2B563B"/>
                </a:solidFill>
                <a:latin typeface="Verdana"/>
                <a:cs typeface="Verdana"/>
              </a:rPr>
              <a:t> </a:t>
            </a:r>
            <a:r>
              <a:rPr sz="2250" dirty="0">
                <a:solidFill>
                  <a:srgbClr val="2B563B"/>
                </a:solidFill>
                <a:latin typeface="Verdana"/>
                <a:cs typeface="Verdana"/>
              </a:rPr>
              <a:t>and</a:t>
            </a:r>
            <a:r>
              <a:rPr sz="2250" spc="-140" dirty="0">
                <a:solidFill>
                  <a:srgbClr val="2B563B"/>
                </a:solidFill>
                <a:latin typeface="Verdana"/>
                <a:cs typeface="Verdana"/>
              </a:rPr>
              <a:t> </a:t>
            </a:r>
            <a:r>
              <a:rPr sz="2250" spc="-20" dirty="0">
                <a:solidFill>
                  <a:srgbClr val="2B563B"/>
                </a:solidFill>
                <a:latin typeface="Verdana"/>
                <a:cs typeface="Verdana"/>
              </a:rPr>
              <a:t>scalable</a:t>
            </a:r>
            <a:r>
              <a:rPr sz="2250" spc="-140" dirty="0">
                <a:solidFill>
                  <a:srgbClr val="2B563B"/>
                </a:solidFill>
                <a:latin typeface="Verdana"/>
                <a:cs typeface="Verdana"/>
              </a:rPr>
              <a:t> </a:t>
            </a:r>
            <a:r>
              <a:rPr sz="2250" spc="-10" dirty="0">
                <a:solidFill>
                  <a:srgbClr val="2B563B"/>
                </a:solidFill>
                <a:latin typeface="Verdana"/>
                <a:cs typeface="Verdana"/>
              </a:rPr>
              <a:t>approach.</a:t>
            </a:r>
            <a:endParaRPr sz="2250">
              <a:latin typeface="Verdana"/>
              <a:cs typeface="Verdana"/>
            </a:endParaRPr>
          </a:p>
        </p:txBody>
      </p:sp>
      <p:sp>
        <p:nvSpPr>
          <p:cNvPr id="5" name="object 5"/>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z="3750" spc="250" dirty="0">
                <a:latin typeface="Georgia"/>
                <a:cs typeface="Georgia"/>
              </a:rPr>
              <a:t>Challenges</a:t>
            </a:r>
            <a:r>
              <a:rPr sz="3750" spc="150" dirty="0">
                <a:latin typeface="Georgia"/>
                <a:cs typeface="Georgia"/>
              </a:rPr>
              <a:t> </a:t>
            </a:r>
            <a:r>
              <a:rPr sz="3750" spc="300" dirty="0">
                <a:latin typeface="Georgia"/>
                <a:cs typeface="Georgia"/>
              </a:rPr>
              <a:t>of</a:t>
            </a:r>
            <a:r>
              <a:rPr sz="3750" spc="150" dirty="0">
                <a:latin typeface="Georgia"/>
                <a:cs typeface="Georgia"/>
              </a:rPr>
              <a:t> </a:t>
            </a:r>
            <a:r>
              <a:rPr sz="3750" spc="275" dirty="0">
                <a:latin typeface="Georgia"/>
                <a:cs typeface="Georgia"/>
              </a:rPr>
              <a:t>Manual</a:t>
            </a:r>
            <a:r>
              <a:rPr sz="3750" spc="150" dirty="0">
                <a:latin typeface="Georgia"/>
                <a:cs typeface="Georgia"/>
              </a:rPr>
              <a:t> </a:t>
            </a:r>
            <a:r>
              <a:rPr sz="3750" spc="229" dirty="0">
                <a:latin typeface="Georgia"/>
                <a:cs typeface="Georgia"/>
              </a:rPr>
              <a:t>Tagging</a:t>
            </a:r>
            <a:endParaRPr sz="3750">
              <a:latin typeface="Georgia"/>
              <a:cs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pic>
        <p:nvPicPr>
          <p:cNvPr id="3" name="object 3"/>
          <p:cNvPicPr/>
          <p:nvPr/>
        </p:nvPicPr>
        <p:blipFill>
          <a:blip r:embed="rId3" cstate="print"/>
          <a:stretch>
            <a:fillRect/>
          </a:stretch>
        </p:blipFill>
        <p:spPr>
          <a:xfrm>
            <a:off x="10477386" y="1708772"/>
            <a:ext cx="6477000" cy="6867524"/>
          </a:xfrm>
          <a:prstGeom prst="rect">
            <a:avLst/>
          </a:prstGeom>
        </p:spPr>
      </p:pic>
      <p:sp>
        <p:nvSpPr>
          <p:cNvPr id="4" name="object 4"/>
          <p:cNvSpPr txBox="1">
            <a:spLocks noGrp="1"/>
          </p:cNvSpPr>
          <p:nvPr>
            <p:ph type="title"/>
          </p:nvPr>
        </p:nvSpPr>
        <p:spPr>
          <a:xfrm>
            <a:off x="1825561" y="1668735"/>
            <a:ext cx="4470400" cy="960755"/>
          </a:xfrm>
          <a:prstGeom prst="rect">
            <a:avLst/>
          </a:prstGeom>
        </p:spPr>
        <p:txBody>
          <a:bodyPr vert="horz" wrap="square" lIns="0" tIns="13335" rIns="0" bIns="0" rtlCol="0">
            <a:spAutoFit/>
          </a:bodyPr>
          <a:lstStyle/>
          <a:p>
            <a:pPr marL="12700" marR="5080">
              <a:lnSpc>
                <a:spcPct val="100400"/>
              </a:lnSpc>
              <a:spcBef>
                <a:spcPts val="105"/>
              </a:spcBef>
            </a:pPr>
            <a:r>
              <a:rPr sz="3050" spc="235" dirty="0">
                <a:latin typeface="Georgia"/>
                <a:cs typeface="Georgia"/>
              </a:rPr>
              <a:t>Benefits</a:t>
            </a:r>
            <a:r>
              <a:rPr sz="3050" spc="140" dirty="0">
                <a:latin typeface="Georgia"/>
                <a:cs typeface="Georgia"/>
              </a:rPr>
              <a:t> </a:t>
            </a:r>
            <a:r>
              <a:rPr sz="3050" spc="260" dirty="0">
                <a:latin typeface="Georgia"/>
                <a:cs typeface="Georgia"/>
              </a:rPr>
              <a:t>of</a:t>
            </a:r>
            <a:r>
              <a:rPr sz="3050" spc="140" dirty="0">
                <a:latin typeface="Georgia"/>
                <a:cs typeface="Georgia"/>
              </a:rPr>
              <a:t> </a:t>
            </a:r>
            <a:r>
              <a:rPr sz="3050" spc="210" dirty="0">
                <a:latin typeface="Georgia"/>
                <a:cs typeface="Georgia"/>
              </a:rPr>
              <a:t>Automated </a:t>
            </a:r>
            <a:r>
              <a:rPr sz="3050" spc="195" dirty="0">
                <a:latin typeface="Georgia"/>
                <a:cs typeface="Georgia"/>
              </a:rPr>
              <a:t>Tagging</a:t>
            </a:r>
            <a:endParaRPr sz="3050">
              <a:latin typeface="Georgia"/>
              <a:cs typeface="Georgia"/>
            </a:endParaRPr>
          </a:p>
        </p:txBody>
      </p:sp>
      <p:pic>
        <p:nvPicPr>
          <p:cNvPr id="5" name="object 5"/>
          <p:cNvPicPr/>
          <p:nvPr/>
        </p:nvPicPr>
        <p:blipFill>
          <a:blip r:embed="rId4" cstate="print"/>
          <a:stretch>
            <a:fillRect/>
          </a:stretch>
        </p:blipFill>
        <p:spPr>
          <a:xfrm>
            <a:off x="3227565" y="3756253"/>
            <a:ext cx="4223562" cy="317449"/>
          </a:xfrm>
          <a:prstGeom prst="rect">
            <a:avLst/>
          </a:prstGeom>
        </p:spPr>
      </p:pic>
      <p:sp>
        <p:nvSpPr>
          <p:cNvPr id="6" name="object 6"/>
          <p:cNvSpPr txBox="1"/>
          <p:nvPr/>
        </p:nvSpPr>
        <p:spPr>
          <a:xfrm>
            <a:off x="1825561" y="3324513"/>
            <a:ext cx="7279005" cy="2581910"/>
          </a:xfrm>
          <a:prstGeom prst="rect">
            <a:avLst/>
          </a:prstGeom>
        </p:spPr>
        <p:txBody>
          <a:bodyPr vert="horz" wrap="square" lIns="0" tIns="27305" rIns="0" bIns="0" rtlCol="0">
            <a:spAutoFit/>
          </a:bodyPr>
          <a:lstStyle/>
          <a:p>
            <a:pPr marL="12700" marR="5080">
              <a:lnSpc>
                <a:spcPts val="2850"/>
              </a:lnSpc>
              <a:spcBef>
                <a:spcPts val="215"/>
              </a:spcBef>
              <a:tabLst>
                <a:tab pos="5720080" algn="l"/>
              </a:tabLst>
            </a:pPr>
            <a:r>
              <a:rPr sz="2400" spc="-50" dirty="0">
                <a:solidFill>
                  <a:srgbClr val="2B563B"/>
                </a:solidFill>
                <a:latin typeface="Verdana"/>
                <a:cs typeface="Verdana"/>
              </a:rPr>
              <a:t>By</a:t>
            </a:r>
            <a:r>
              <a:rPr sz="2400" spc="-170" dirty="0">
                <a:solidFill>
                  <a:srgbClr val="2B563B"/>
                </a:solidFill>
                <a:latin typeface="Verdana"/>
                <a:cs typeface="Verdana"/>
              </a:rPr>
              <a:t> </a:t>
            </a:r>
            <a:r>
              <a:rPr sz="2400" spc="-40" dirty="0">
                <a:solidFill>
                  <a:srgbClr val="2B563B"/>
                </a:solidFill>
                <a:latin typeface="Verdana"/>
                <a:cs typeface="Verdana"/>
              </a:rPr>
              <a:t>leveraging</a:t>
            </a:r>
            <a:r>
              <a:rPr sz="2400" spc="-165" dirty="0">
                <a:solidFill>
                  <a:srgbClr val="2B563B"/>
                </a:solidFill>
                <a:latin typeface="Verdana"/>
                <a:cs typeface="Verdana"/>
              </a:rPr>
              <a:t> </a:t>
            </a:r>
            <a:r>
              <a:rPr sz="2400" dirty="0">
                <a:solidFill>
                  <a:srgbClr val="2B563B"/>
                </a:solidFill>
                <a:latin typeface="Verdana"/>
                <a:cs typeface="Verdana"/>
              </a:rPr>
              <a:t>advanced</a:t>
            </a:r>
            <a:r>
              <a:rPr sz="2400" spc="-165" dirty="0">
                <a:solidFill>
                  <a:srgbClr val="2B563B"/>
                </a:solidFill>
                <a:latin typeface="Verdana"/>
                <a:cs typeface="Verdana"/>
              </a:rPr>
              <a:t> </a:t>
            </a:r>
            <a:r>
              <a:rPr sz="2400" spc="-50" dirty="0">
                <a:solidFill>
                  <a:srgbClr val="2B563B"/>
                </a:solidFill>
                <a:latin typeface="Verdana"/>
                <a:cs typeface="Verdana"/>
              </a:rPr>
              <a:t>algorithms</a:t>
            </a:r>
            <a:r>
              <a:rPr sz="2400" spc="-165" dirty="0">
                <a:solidFill>
                  <a:srgbClr val="2B563B"/>
                </a:solidFill>
                <a:latin typeface="Verdana"/>
                <a:cs typeface="Verdana"/>
              </a:rPr>
              <a:t> </a:t>
            </a:r>
            <a:r>
              <a:rPr sz="2400" dirty="0">
                <a:solidFill>
                  <a:srgbClr val="2B563B"/>
                </a:solidFill>
                <a:latin typeface="Verdana"/>
                <a:cs typeface="Verdana"/>
              </a:rPr>
              <a:t>and</a:t>
            </a:r>
            <a:r>
              <a:rPr sz="2400" spc="-165" dirty="0">
                <a:solidFill>
                  <a:srgbClr val="2B563B"/>
                </a:solidFill>
                <a:latin typeface="Verdana"/>
                <a:cs typeface="Verdana"/>
              </a:rPr>
              <a:t> </a:t>
            </a:r>
            <a:r>
              <a:rPr sz="2400" spc="-10" dirty="0">
                <a:solidFill>
                  <a:srgbClr val="2B563B"/>
                </a:solidFill>
                <a:latin typeface="Verdana"/>
                <a:cs typeface="Verdana"/>
              </a:rPr>
              <a:t>machine learning,</a:t>
            </a:r>
            <a:r>
              <a:rPr sz="2400" dirty="0">
                <a:solidFill>
                  <a:srgbClr val="2B563B"/>
                </a:solidFill>
                <a:latin typeface="Verdana"/>
                <a:cs typeface="Verdana"/>
              </a:rPr>
              <a:t>	</a:t>
            </a:r>
            <a:r>
              <a:rPr sz="2400" spc="-25" dirty="0">
                <a:solidFill>
                  <a:srgbClr val="2B563B"/>
                </a:solidFill>
                <a:latin typeface="Verdana"/>
                <a:cs typeface="Verdana"/>
              </a:rPr>
              <a:t>can</a:t>
            </a:r>
            <a:endParaRPr sz="2400">
              <a:latin typeface="Verdana"/>
              <a:cs typeface="Verdana"/>
            </a:endParaRPr>
          </a:p>
          <a:p>
            <a:pPr marL="12700">
              <a:lnSpc>
                <a:spcPts val="2760"/>
              </a:lnSpc>
            </a:pPr>
            <a:r>
              <a:rPr sz="2400" spc="-25" dirty="0">
                <a:solidFill>
                  <a:srgbClr val="2B563B"/>
                </a:solidFill>
                <a:latin typeface="Verdana"/>
                <a:cs typeface="Verdana"/>
              </a:rPr>
              <a:t>signiﬁcantly</a:t>
            </a:r>
            <a:r>
              <a:rPr sz="2400" spc="-160" dirty="0">
                <a:solidFill>
                  <a:srgbClr val="2B563B"/>
                </a:solidFill>
                <a:latin typeface="Verdana"/>
                <a:cs typeface="Verdana"/>
              </a:rPr>
              <a:t> </a:t>
            </a:r>
            <a:r>
              <a:rPr sz="2400" spc="-65" dirty="0">
                <a:solidFill>
                  <a:srgbClr val="2B563B"/>
                </a:solidFill>
                <a:latin typeface="Verdana"/>
                <a:cs typeface="Verdana"/>
              </a:rPr>
              <a:t>improve</a:t>
            </a:r>
            <a:r>
              <a:rPr sz="2400" spc="-155" dirty="0">
                <a:solidFill>
                  <a:srgbClr val="2B563B"/>
                </a:solidFill>
                <a:latin typeface="Verdana"/>
                <a:cs typeface="Verdana"/>
              </a:rPr>
              <a:t> </a:t>
            </a:r>
            <a:r>
              <a:rPr sz="2400" spc="-70" dirty="0">
                <a:solidFill>
                  <a:srgbClr val="2B563B"/>
                </a:solidFill>
                <a:latin typeface="Verdana"/>
                <a:cs typeface="Verdana"/>
              </a:rPr>
              <a:t>the</a:t>
            </a:r>
            <a:r>
              <a:rPr sz="2400" spc="-155" dirty="0">
                <a:solidFill>
                  <a:srgbClr val="2B563B"/>
                </a:solidFill>
                <a:latin typeface="Verdana"/>
                <a:cs typeface="Verdana"/>
              </a:rPr>
              <a:t> </a:t>
            </a:r>
            <a:r>
              <a:rPr sz="2400" spc="-10" dirty="0">
                <a:solidFill>
                  <a:srgbClr val="2B563B"/>
                </a:solidFill>
                <a:latin typeface="Verdana"/>
                <a:cs typeface="Verdana"/>
              </a:rPr>
              <a:t>accuracy</a:t>
            </a:r>
            <a:r>
              <a:rPr sz="2400" spc="-155" dirty="0">
                <a:solidFill>
                  <a:srgbClr val="2B563B"/>
                </a:solidFill>
                <a:latin typeface="Verdana"/>
                <a:cs typeface="Verdana"/>
              </a:rPr>
              <a:t> </a:t>
            </a:r>
            <a:r>
              <a:rPr sz="2400" spc="-25" dirty="0">
                <a:solidFill>
                  <a:srgbClr val="2B563B"/>
                </a:solidFill>
                <a:latin typeface="Verdana"/>
                <a:cs typeface="Verdana"/>
              </a:rPr>
              <a:t>and</a:t>
            </a:r>
            <a:endParaRPr sz="2400">
              <a:latin typeface="Verdana"/>
              <a:cs typeface="Verdana"/>
            </a:endParaRPr>
          </a:p>
          <a:p>
            <a:pPr marL="12700" marR="744855">
              <a:lnSpc>
                <a:spcPct val="99800"/>
              </a:lnSpc>
              <a:spcBef>
                <a:spcPts val="50"/>
              </a:spcBef>
            </a:pPr>
            <a:r>
              <a:rPr sz="2400" spc="1040" dirty="0">
                <a:solidFill>
                  <a:srgbClr val="2B563B"/>
                </a:solidFill>
                <a:latin typeface="Verdana"/>
                <a:cs typeface="Verdana"/>
              </a:rPr>
              <a:t>e</a:t>
            </a:r>
            <a:r>
              <a:rPr sz="2400" spc="670" dirty="0">
                <a:solidFill>
                  <a:srgbClr val="2B563B"/>
                </a:solidFill>
                <a:latin typeface="Verdana"/>
                <a:cs typeface="Verdana"/>
              </a:rPr>
              <a:t> </a:t>
            </a:r>
            <a:r>
              <a:rPr sz="2400" spc="-35" dirty="0">
                <a:solidFill>
                  <a:srgbClr val="2B563B"/>
                </a:solidFill>
                <a:latin typeface="Verdana"/>
                <a:cs typeface="Verdana"/>
              </a:rPr>
              <a:t>ciency</a:t>
            </a:r>
            <a:r>
              <a:rPr sz="2400" spc="-150" dirty="0">
                <a:solidFill>
                  <a:srgbClr val="2B563B"/>
                </a:solidFill>
                <a:latin typeface="Verdana"/>
                <a:cs typeface="Verdana"/>
              </a:rPr>
              <a:t> </a:t>
            </a:r>
            <a:r>
              <a:rPr sz="2400" dirty="0">
                <a:solidFill>
                  <a:srgbClr val="2B563B"/>
                </a:solidFill>
                <a:latin typeface="Verdana"/>
                <a:cs typeface="Verdana"/>
              </a:rPr>
              <a:t>of</a:t>
            </a:r>
            <a:r>
              <a:rPr sz="2400" spc="-150" dirty="0">
                <a:solidFill>
                  <a:srgbClr val="2B563B"/>
                </a:solidFill>
                <a:latin typeface="Verdana"/>
                <a:cs typeface="Verdana"/>
              </a:rPr>
              <a:t> </a:t>
            </a:r>
            <a:r>
              <a:rPr sz="2400" spc="-50" dirty="0">
                <a:solidFill>
                  <a:srgbClr val="2B563B"/>
                </a:solidFill>
                <a:latin typeface="Verdana"/>
                <a:cs typeface="Verdana"/>
              </a:rPr>
              <a:t>query</a:t>
            </a:r>
            <a:r>
              <a:rPr sz="2400" spc="-150" dirty="0">
                <a:solidFill>
                  <a:srgbClr val="2B563B"/>
                </a:solidFill>
                <a:latin typeface="Verdana"/>
                <a:cs typeface="Verdana"/>
              </a:rPr>
              <a:t> </a:t>
            </a:r>
            <a:r>
              <a:rPr sz="2400" spc="-85" dirty="0">
                <a:solidFill>
                  <a:srgbClr val="2B563B"/>
                </a:solidFill>
                <a:latin typeface="Verdana"/>
                <a:cs typeface="Verdana"/>
              </a:rPr>
              <a:t>analysis.</a:t>
            </a:r>
            <a:r>
              <a:rPr sz="2400" spc="-150" dirty="0">
                <a:solidFill>
                  <a:srgbClr val="2B563B"/>
                </a:solidFill>
                <a:latin typeface="Verdana"/>
                <a:cs typeface="Verdana"/>
              </a:rPr>
              <a:t> </a:t>
            </a:r>
            <a:r>
              <a:rPr sz="2400" spc="-90" dirty="0">
                <a:solidFill>
                  <a:srgbClr val="2B563B"/>
                </a:solidFill>
                <a:latin typeface="Verdana"/>
                <a:cs typeface="Verdana"/>
              </a:rPr>
              <a:t>This</a:t>
            </a:r>
            <a:r>
              <a:rPr sz="2400" spc="-150" dirty="0">
                <a:solidFill>
                  <a:srgbClr val="2B563B"/>
                </a:solidFill>
                <a:latin typeface="Verdana"/>
                <a:cs typeface="Verdana"/>
              </a:rPr>
              <a:t> </a:t>
            </a:r>
            <a:r>
              <a:rPr sz="2400" spc="-10" dirty="0">
                <a:solidFill>
                  <a:srgbClr val="2B563B"/>
                </a:solidFill>
                <a:latin typeface="Verdana"/>
                <a:cs typeface="Verdana"/>
              </a:rPr>
              <a:t>technology </a:t>
            </a:r>
            <a:r>
              <a:rPr sz="2400" spc="-45" dirty="0">
                <a:solidFill>
                  <a:srgbClr val="2B563B"/>
                </a:solidFill>
                <a:latin typeface="Verdana"/>
                <a:cs typeface="Verdana"/>
              </a:rPr>
              <a:t>enables</a:t>
            </a:r>
            <a:r>
              <a:rPr sz="2400" spc="-165" dirty="0">
                <a:solidFill>
                  <a:srgbClr val="2B563B"/>
                </a:solidFill>
                <a:latin typeface="Verdana"/>
                <a:cs typeface="Verdana"/>
              </a:rPr>
              <a:t> </a:t>
            </a:r>
            <a:r>
              <a:rPr sz="2400" spc="-30" dirty="0">
                <a:solidFill>
                  <a:srgbClr val="2B563B"/>
                </a:solidFill>
                <a:latin typeface="Verdana"/>
                <a:cs typeface="Verdana"/>
              </a:rPr>
              <a:t>quick</a:t>
            </a:r>
            <a:r>
              <a:rPr sz="2400" spc="-160" dirty="0">
                <a:solidFill>
                  <a:srgbClr val="2B563B"/>
                </a:solidFill>
                <a:latin typeface="Verdana"/>
                <a:cs typeface="Verdana"/>
              </a:rPr>
              <a:t> </a:t>
            </a:r>
            <a:r>
              <a:rPr sz="2400" spc="-10" dirty="0">
                <a:solidFill>
                  <a:srgbClr val="2B563B"/>
                </a:solidFill>
                <a:latin typeface="Verdana"/>
                <a:cs typeface="Verdana"/>
              </a:rPr>
              <a:t>identiﬁcation</a:t>
            </a:r>
            <a:r>
              <a:rPr sz="2400" spc="-165" dirty="0">
                <a:solidFill>
                  <a:srgbClr val="2B563B"/>
                </a:solidFill>
                <a:latin typeface="Verdana"/>
                <a:cs typeface="Verdana"/>
              </a:rPr>
              <a:t> </a:t>
            </a:r>
            <a:r>
              <a:rPr sz="2400" dirty="0">
                <a:solidFill>
                  <a:srgbClr val="2B563B"/>
                </a:solidFill>
                <a:latin typeface="Verdana"/>
                <a:cs typeface="Verdana"/>
              </a:rPr>
              <a:t>of</a:t>
            </a:r>
            <a:r>
              <a:rPr sz="2400" spc="-160" dirty="0">
                <a:solidFill>
                  <a:srgbClr val="2B563B"/>
                </a:solidFill>
                <a:latin typeface="Verdana"/>
                <a:cs typeface="Verdana"/>
              </a:rPr>
              <a:t> </a:t>
            </a:r>
            <a:r>
              <a:rPr sz="2400" spc="-80" dirty="0">
                <a:solidFill>
                  <a:srgbClr val="2B563B"/>
                </a:solidFill>
                <a:latin typeface="Verdana"/>
                <a:cs typeface="Verdana"/>
              </a:rPr>
              <a:t>key</a:t>
            </a:r>
            <a:r>
              <a:rPr sz="2400" spc="-165" dirty="0">
                <a:solidFill>
                  <a:srgbClr val="2B563B"/>
                </a:solidFill>
                <a:latin typeface="Verdana"/>
                <a:cs typeface="Verdana"/>
              </a:rPr>
              <a:t> </a:t>
            </a:r>
            <a:r>
              <a:rPr sz="2400" spc="-10" dirty="0">
                <a:solidFill>
                  <a:srgbClr val="2B563B"/>
                </a:solidFill>
                <a:latin typeface="Verdana"/>
                <a:cs typeface="Verdana"/>
              </a:rPr>
              <a:t>elements </a:t>
            </a:r>
            <a:r>
              <a:rPr sz="2400" spc="-55" dirty="0">
                <a:solidFill>
                  <a:srgbClr val="2B563B"/>
                </a:solidFill>
                <a:latin typeface="Verdana"/>
                <a:cs typeface="Verdana"/>
              </a:rPr>
              <a:t>within</a:t>
            </a:r>
            <a:r>
              <a:rPr sz="2400" spc="-170" dirty="0">
                <a:solidFill>
                  <a:srgbClr val="2B563B"/>
                </a:solidFill>
                <a:latin typeface="Verdana"/>
                <a:cs typeface="Verdana"/>
              </a:rPr>
              <a:t> </a:t>
            </a:r>
            <a:r>
              <a:rPr sz="2400" spc="-70" dirty="0">
                <a:solidFill>
                  <a:srgbClr val="2B563B"/>
                </a:solidFill>
                <a:latin typeface="Verdana"/>
                <a:cs typeface="Verdana"/>
              </a:rPr>
              <a:t>queries,</a:t>
            </a:r>
            <a:r>
              <a:rPr sz="2400" spc="-170" dirty="0">
                <a:solidFill>
                  <a:srgbClr val="2B563B"/>
                </a:solidFill>
                <a:latin typeface="Verdana"/>
                <a:cs typeface="Verdana"/>
              </a:rPr>
              <a:t> </a:t>
            </a:r>
            <a:r>
              <a:rPr sz="2400" spc="-20" dirty="0">
                <a:solidFill>
                  <a:srgbClr val="2B563B"/>
                </a:solidFill>
                <a:latin typeface="Verdana"/>
                <a:cs typeface="Verdana"/>
              </a:rPr>
              <a:t>leading</a:t>
            </a:r>
            <a:r>
              <a:rPr sz="2400" spc="-165" dirty="0">
                <a:solidFill>
                  <a:srgbClr val="2B563B"/>
                </a:solidFill>
                <a:latin typeface="Verdana"/>
                <a:cs typeface="Verdana"/>
              </a:rPr>
              <a:t> </a:t>
            </a:r>
            <a:r>
              <a:rPr sz="2400" spc="-20" dirty="0">
                <a:solidFill>
                  <a:srgbClr val="2B563B"/>
                </a:solidFill>
                <a:latin typeface="Verdana"/>
                <a:cs typeface="Verdana"/>
              </a:rPr>
              <a:t>to</a:t>
            </a:r>
            <a:r>
              <a:rPr sz="2400" spc="-170" dirty="0">
                <a:solidFill>
                  <a:srgbClr val="2B563B"/>
                </a:solidFill>
                <a:latin typeface="Verdana"/>
                <a:cs typeface="Verdana"/>
              </a:rPr>
              <a:t> </a:t>
            </a:r>
            <a:r>
              <a:rPr sz="2400" spc="-70" dirty="0">
                <a:solidFill>
                  <a:srgbClr val="2B563B"/>
                </a:solidFill>
                <a:latin typeface="Verdana"/>
                <a:cs typeface="Verdana"/>
              </a:rPr>
              <a:t>more</a:t>
            </a:r>
            <a:r>
              <a:rPr sz="2400" spc="-170" dirty="0">
                <a:solidFill>
                  <a:srgbClr val="2B563B"/>
                </a:solidFill>
                <a:latin typeface="Verdana"/>
                <a:cs typeface="Verdana"/>
              </a:rPr>
              <a:t> </a:t>
            </a:r>
            <a:r>
              <a:rPr sz="2400" spc="-35" dirty="0">
                <a:solidFill>
                  <a:srgbClr val="2B563B"/>
                </a:solidFill>
                <a:latin typeface="Verdana"/>
                <a:cs typeface="Verdana"/>
              </a:rPr>
              <a:t>precise</a:t>
            </a:r>
            <a:r>
              <a:rPr sz="2400" spc="-165" dirty="0">
                <a:solidFill>
                  <a:srgbClr val="2B563B"/>
                </a:solidFill>
                <a:latin typeface="Verdana"/>
                <a:cs typeface="Verdana"/>
              </a:rPr>
              <a:t> </a:t>
            </a:r>
            <a:r>
              <a:rPr sz="2400" spc="-25" dirty="0">
                <a:solidFill>
                  <a:srgbClr val="2B563B"/>
                </a:solidFill>
                <a:latin typeface="Verdana"/>
                <a:cs typeface="Verdana"/>
              </a:rPr>
              <a:t>and </a:t>
            </a:r>
            <a:r>
              <a:rPr sz="2400" spc="-60" dirty="0">
                <a:solidFill>
                  <a:srgbClr val="2B563B"/>
                </a:solidFill>
                <a:latin typeface="Verdana"/>
                <a:cs typeface="Verdana"/>
              </a:rPr>
              <a:t>relevant</a:t>
            </a:r>
            <a:r>
              <a:rPr sz="2400" spc="-155" dirty="0">
                <a:solidFill>
                  <a:srgbClr val="2B563B"/>
                </a:solidFill>
                <a:latin typeface="Verdana"/>
                <a:cs typeface="Verdana"/>
              </a:rPr>
              <a:t> </a:t>
            </a:r>
            <a:r>
              <a:rPr sz="2400" spc="-10" dirty="0">
                <a:solidFill>
                  <a:srgbClr val="2B563B"/>
                </a:solidFill>
                <a:latin typeface="Verdana"/>
                <a:cs typeface="Verdana"/>
              </a:rPr>
              <a:t>responses.</a:t>
            </a:r>
            <a:endParaRPr sz="2400">
              <a:latin typeface="Verdana"/>
              <a:cs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pic>
        <p:nvPicPr>
          <p:cNvPr id="3" name="object 3"/>
          <p:cNvPicPr/>
          <p:nvPr/>
        </p:nvPicPr>
        <p:blipFill>
          <a:blip r:embed="rId3" cstate="print"/>
          <a:stretch>
            <a:fillRect/>
          </a:stretch>
        </p:blipFill>
        <p:spPr>
          <a:xfrm>
            <a:off x="10477386" y="1708772"/>
            <a:ext cx="6477000" cy="6867524"/>
          </a:xfrm>
          <a:prstGeom prst="rect">
            <a:avLst/>
          </a:prstGeom>
        </p:spPr>
      </p:pic>
      <p:sp>
        <p:nvSpPr>
          <p:cNvPr id="4" name="object 4"/>
          <p:cNvSpPr txBox="1">
            <a:spLocks noGrp="1"/>
          </p:cNvSpPr>
          <p:nvPr>
            <p:ph type="title"/>
          </p:nvPr>
        </p:nvSpPr>
        <p:spPr>
          <a:xfrm>
            <a:off x="1825561" y="1668723"/>
            <a:ext cx="5412740" cy="494030"/>
          </a:xfrm>
          <a:prstGeom prst="rect">
            <a:avLst/>
          </a:prstGeom>
        </p:spPr>
        <p:txBody>
          <a:bodyPr vert="horz" wrap="square" lIns="0" tIns="15240" rIns="0" bIns="0" rtlCol="0">
            <a:spAutoFit/>
          </a:bodyPr>
          <a:lstStyle/>
          <a:p>
            <a:pPr marL="12700">
              <a:lnSpc>
                <a:spcPct val="100000"/>
              </a:lnSpc>
              <a:spcBef>
                <a:spcPts val="120"/>
              </a:spcBef>
            </a:pPr>
            <a:r>
              <a:rPr sz="3050" spc="210" dirty="0">
                <a:latin typeface="Georgia"/>
                <a:cs typeface="Georgia"/>
              </a:rPr>
              <a:t>Enhancing</a:t>
            </a:r>
            <a:r>
              <a:rPr sz="3050" spc="135" dirty="0">
                <a:latin typeface="Georgia"/>
                <a:cs typeface="Georgia"/>
              </a:rPr>
              <a:t> </a:t>
            </a:r>
            <a:r>
              <a:rPr sz="3050" spc="180" dirty="0">
                <a:latin typeface="Georgia"/>
                <a:cs typeface="Georgia"/>
              </a:rPr>
              <a:t>User</a:t>
            </a:r>
            <a:r>
              <a:rPr sz="3050" spc="140" dirty="0">
                <a:latin typeface="Georgia"/>
                <a:cs typeface="Georgia"/>
              </a:rPr>
              <a:t> </a:t>
            </a:r>
            <a:r>
              <a:rPr sz="3050" spc="180" dirty="0">
                <a:latin typeface="Georgia"/>
                <a:cs typeface="Georgia"/>
              </a:rPr>
              <a:t>Experience</a:t>
            </a:r>
            <a:endParaRPr sz="3050">
              <a:latin typeface="Georgia"/>
              <a:cs typeface="Georgia"/>
            </a:endParaRPr>
          </a:p>
        </p:txBody>
      </p:sp>
      <p:sp>
        <p:nvSpPr>
          <p:cNvPr id="5" name="object 5"/>
          <p:cNvSpPr txBox="1"/>
          <p:nvPr/>
        </p:nvSpPr>
        <p:spPr>
          <a:xfrm>
            <a:off x="1825561" y="3315139"/>
            <a:ext cx="7197090" cy="2219960"/>
          </a:xfrm>
          <a:prstGeom prst="rect">
            <a:avLst/>
          </a:prstGeom>
        </p:spPr>
        <p:txBody>
          <a:bodyPr vert="horz" wrap="square" lIns="0" tIns="19050" rIns="0" bIns="0" rtlCol="0">
            <a:spAutoFit/>
          </a:bodyPr>
          <a:lstStyle/>
          <a:p>
            <a:pPr marL="12700" marR="5080">
              <a:lnSpc>
                <a:spcPct val="99000"/>
              </a:lnSpc>
              <a:spcBef>
                <a:spcPts val="150"/>
              </a:spcBef>
            </a:pPr>
            <a:r>
              <a:rPr sz="2400" spc="-80" dirty="0">
                <a:solidFill>
                  <a:srgbClr val="2B563B"/>
                </a:solidFill>
                <a:latin typeface="Verdana"/>
                <a:cs typeface="Verdana"/>
              </a:rPr>
              <a:t>The</a:t>
            </a:r>
            <a:r>
              <a:rPr sz="2400" spc="-125" dirty="0">
                <a:solidFill>
                  <a:srgbClr val="2B563B"/>
                </a:solidFill>
                <a:latin typeface="Verdana"/>
                <a:cs typeface="Verdana"/>
              </a:rPr>
              <a:t> </a:t>
            </a:r>
            <a:r>
              <a:rPr sz="2400" spc="-55" dirty="0">
                <a:solidFill>
                  <a:srgbClr val="2B563B"/>
                </a:solidFill>
                <a:latin typeface="Verdana"/>
                <a:cs typeface="Verdana"/>
              </a:rPr>
              <a:t>implementation</a:t>
            </a:r>
            <a:r>
              <a:rPr sz="2400" spc="-120" dirty="0">
                <a:solidFill>
                  <a:srgbClr val="2B563B"/>
                </a:solidFill>
                <a:latin typeface="Verdana"/>
                <a:cs typeface="Verdana"/>
              </a:rPr>
              <a:t> </a:t>
            </a:r>
            <a:r>
              <a:rPr sz="2400" dirty="0">
                <a:solidFill>
                  <a:srgbClr val="2B563B"/>
                </a:solidFill>
                <a:latin typeface="Verdana"/>
                <a:cs typeface="Verdana"/>
              </a:rPr>
              <a:t>of</a:t>
            </a:r>
            <a:r>
              <a:rPr sz="2400" spc="-125" dirty="0">
                <a:solidFill>
                  <a:srgbClr val="2B563B"/>
                </a:solidFill>
                <a:latin typeface="Verdana"/>
                <a:cs typeface="Verdana"/>
              </a:rPr>
              <a:t> </a:t>
            </a:r>
            <a:r>
              <a:rPr sz="2450" i="1" spc="-60" dirty="0">
                <a:solidFill>
                  <a:srgbClr val="2B563B"/>
                </a:solidFill>
                <a:latin typeface="Verdana"/>
                <a:cs typeface="Verdana"/>
              </a:rPr>
              <a:t>automated</a:t>
            </a:r>
            <a:r>
              <a:rPr sz="2450" i="1" spc="-135" dirty="0">
                <a:solidFill>
                  <a:srgbClr val="2B563B"/>
                </a:solidFill>
                <a:latin typeface="Verdana"/>
                <a:cs typeface="Verdana"/>
              </a:rPr>
              <a:t> </a:t>
            </a:r>
            <a:r>
              <a:rPr sz="2450" i="1" spc="-10" dirty="0">
                <a:solidFill>
                  <a:srgbClr val="2B563B"/>
                </a:solidFill>
                <a:latin typeface="Verdana"/>
                <a:cs typeface="Verdana"/>
              </a:rPr>
              <a:t>question </a:t>
            </a:r>
            <a:r>
              <a:rPr sz="2450" i="1" spc="-20" dirty="0">
                <a:solidFill>
                  <a:srgbClr val="2B563B"/>
                </a:solidFill>
                <a:latin typeface="Verdana"/>
                <a:cs typeface="Verdana"/>
              </a:rPr>
              <a:t>tagging</a:t>
            </a:r>
            <a:r>
              <a:rPr sz="2450" i="1" spc="-180" dirty="0">
                <a:solidFill>
                  <a:srgbClr val="2B563B"/>
                </a:solidFill>
                <a:latin typeface="Verdana"/>
                <a:cs typeface="Verdana"/>
              </a:rPr>
              <a:t> </a:t>
            </a:r>
            <a:r>
              <a:rPr sz="2400" spc="-50" dirty="0">
                <a:solidFill>
                  <a:srgbClr val="2B563B"/>
                </a:solidFill>
                <a:latin typeface="Verdana"/>
                <a:cs typeface="Verdana"/>
              </a:rPr>
              <a:t>has</a:t>
            </a:r>
            <a:r>
              <a:rPr sz="2400" spc="-160" dirty="0">
                <a:solidFill>
                  <a:srgbClr val="2B563B"/>
                </a:solidFill>
                <a:latin typeface="Verdana"/>
                <a:cs typeface="Verdana"/>
              </a:rPr>
              <a:t> </a:t>
            </a:r>
            <a:r>
              <a:rPr sz="2400" spc="-70" dirty="0">
                <a:solidFill>
                  <a:srgbClr val="2B563B"/>
                </a:solidFill>
                <a:latin typeface="Verdana"/>
                <a:cs typeface="Verdana"/>
              </a:rPr>
              <a:t>the</a:t>
            </a:r>
            <a:r>
              <a:rPr sz="2400" spc="-165" dirty="0">
                <a:solidFill>
                  <a:srgbClr val="2B563B"/>
                </a:solidFill>
                <a:latin typeface="Verdana"/>
                <a:cs typeface="Verdana"/>
              </a:rPr>
              <a:t> </a:t>
            </a:r>
            <a:r>
              <a:rPr sz="2400" spc="-30" dirty="0">
                <a:solidFill>
                  <a:srgbClr val="2B563B"/>
                </a:solidFill>
                <a:latin typeface="Verdana"/>
                <a:cs typeface="Verdana"/>
              </a:rPr>
              <a:t>potential</a:t>
            </a:r>
            <a:r>
              <a:rPr sz="2400" spc="-160" dirty="0">
                <a:solidFill>
                  <a:srgbClr val="2B563B"/>
                </a:solidFill>
                <a:latin typeface="Verdana"/>
                <a:cs typeface="Verdana"/>
              </a:rPr>
              <a:t> </a:t>
            </a:r>
            <a:r>
              <a:rPr sz="2400" spc="-20" dirty="0">
                <a:solidFill>
                  <a:srgbClr val="2B563B"/>
                </a:solidFill>
                <a:latin typeface="Verdana"/>
                <a:cs typeface="Verdana"/>
              </a:rPr>
              <a:t>to</a:t>
            </a:r>
            <a:r>
              <a:rPr sz="2400" spc="-165" dirty="0">
                <a:solidFill>
                  <a:srgbClr val="2B563B"/>
                </a:solidFill>
                <a:latin typeface="Verdana"/>
                <a:cs typeface="Verdana"/>
              </a:rPr>
              <a:t> </a:t>
            </a:r>
            <a:r>
              <a:rPr sz="2400" spc="-30" dirty="0">
                <a:solidFill>
                  <a:srgbClr val="2B563B"/>
                </a:solidFill>
                <a:latin typeface="Verdana"/>
                <a:cs typeface="Verdana"/>
              </a:rPr>
              <a:t>greatly</a:t>
            </a:r>
            <a:r>
              <a:rPr sz="2400" spc="-160" dirty="0">
                <a:solidFill>
                  <a:srgbClr val="2B563B"/>
                </a:solidFill>
                <a:latin typeface="Verdana"/>
                <a:cs typeface="Verdana"/>
              </a:rPr>
              <a:t> </a:t>
            </a:r>
            <a:r>
              <a:rPr sz="2400" spc="-45" dirty="0">
                <a:solidFill>
                  <a:srgbClr val="2B563B"/>
                </a:solidFill>
                <a:latin typeface="Verdana"/>
                <a:cs typeface="Verdana"/>
              </a:rPr>
              <a:t>enhance</a:t>
            </a:r>
            <a:r>
              <a:rPr sz="2400" spc="-165" dirty="0">
                <a:solidFill>
                  <a:srgbClr val="2B563B"/>
                </a:solidFill>
                <a:latin typeface="Verdana"/>
                <a:cs typeface="Verdana"/>
              </a:rPr>
              <a:t> </a:t>
            </a:r>
            <a:r>
              <a:rPr sz="2400" spc="-25" dirty="0">
                <a:solidFill>
                  <a:srgbClr val="2B563B"/>
                </a:solidFill>
                <a:latin typeface="Verdana"/>
                <a:cs typeface="Verdana"/>
              </a:rPr>
              <a:t>the </a:t>
            </a:r>
            <a:r>
              <a:rPr sz="2400" spc="-50" dirty="0">
                <a:solidFill>
                  <a:srgbClr val="2B563B"/>
                </a:solidFill>
                <a:latin typeface="Verdana"/>
                <a:cs typeface="Verdana"/>
              </a:rPr>
              <a:t>overall</a:t>
            </a:r>
            <a:r>
              <a:rPr sz="2400" spc="-155" dirty="0">
                <a:solidFill>
                  <a:srgbClr val="2B563B"/>
                </a:solidFill>
                <a:latin typeface="Verdana"/>
                <a:cs typeface="Verdana"/>
              </a:rPr>
              <a:t> </a:t>
            </a:r>
            <a:r>
              <a:rPr sz="2400" spc="-75" dirty="0">
                <a:solidFill>
                  <a:srgbClr val="2B563B"/>
                </a:solidFill>
                <a:latin typeface="Verdana"/>
                <a:cs typeface="Verdana"/>
              </a:rPr>
              <a:t>user</a:t>
            </a:r>
            <a:r>
              <a:rPr sz="2400" spc="-150" dirty="0">
                <a:solidFill>
                  <a:srgbClr val="2B563B"/>
                </a:solidFill>
                <a:latin typeface="Verdana"/>
                <a:cs typeface="Verdana"/>
              </a:rPr>
              <a:t> </a:t>
            </a:r>
            <a:r>
              <a:rPr sz="2400" spc="-45" dirty="0">
                <a:solidFill>
                  <a:srgbClr val="2B563B"/>
                </a:solidFill>
                <a:latin typeface="Verdana"/>
                <a:cs typeface="Verdana"/>
              </a:rPr>
              <a:t>experience</a:t>
            </a:r>
            <a:r>
              <a:rPr sz="2400" spc="-150" dirty="0">
                <a:solidFill>
                  <a:srgbClr val="2B563B"/>
                </a:solidFill>
                <a:latin typeface="Verdana"/>
                <a:cs typeface="Verdana"/>
              </a:rPr>
              <a:t> </a:t>
            </a:r>
            <a:r>
              <a:rPr sz="2400" spc="-50" dirty="0">
                <a:solidFill>
                  <a:srgbClr val="2B563B"/>
                </a:solidFill>
                <a:latin typeface="Verdana"/>
                <a:cs typeface="Verdana"/>
              </a:rPr>
              <a:t>by</a:t>
            </a:r>
            <a:r>
              <a:rPr sz="2400" spc="-150" dirty="0">
                <a:solidFill>
                  <a:srgbClr val="2B563B"/>
                </a:solidFill>
                <a:latin typeface="Verdana"/>
                <a:cs typeface="Verdana"/>
              </a:rPr>
              <a:t> </a:t>
            </a:r>
            <a:r>
              <a:rPr sz="2400" spc="-30" dirty="0">
                <a:solidFill>
                  <a:srgbClr val="2B563B"/>
                </a:solidFill>
                <a:latin typeface="Verdana"/>
                <a:cs typeface="Verdana"/>
              </a:rPr>
              <a:t>providing</a:t>
            </a:r>
            <a:r>
              <a:rPr sz="2400" spc="-150" dirty="0">
                <a:solidFill>
                  <a:srgbClr val="2B563B"/>
                </a:solidFill>
                <a:latin typeface="Verdana"/>
                <a:cs typeface="Verdana"/>
              </a:rPr>
              <a:t> </a:t>
            </a:r>
            <a:r>
              <a:rPr sz="2400" spc="-20" dirty="0">
                <a:solidFill>
                  <a:srgbClr val="2B563B"/>
                </a:solidFill>
                <a:latin typeface="Verdana"/>
                <a:cs typeface="Verdana"/>
              </a:rPr>
              <a:t>more </a:t>
            </a:r>
            <a:r>
              <a:rPr sz="2400" spc="-60" dirty="0">
                <a:solidFill>
                  <a:srgbClr val="2B563B"/>
                </a:solidFill>
                <a:latin typeface="Verdana"/>
                <a:cs typeface="Verdana"/>
              </a:rPr>
              <a:t>relevant</a:t>
            </a:r>
            <a:r>
              <a:rPr sz="2400" spc="-170" dirty="0">
                <a:solidFill>
                  <a:srgbClr val="2B563B"/>
                </a:solidFill>
                <a:latin typeface="Verdana"/>
                <a:cs typeface="Verdana"/>
              </a:rPr>
              <a:t> </a:t>
            </a:r>
            <a:r>
              <a:rPr sz="2400" dirty="0">
                <a:solidFill>
                  <a:srgbClr val="2B563B"/>
                </a:solidFill>
                <a:latin typeface="Verdana"/>
                <a:cs typeface="Verdana"/>
              </a:rPr>
              <a:t>and</a:t>
            </a:r>
            <a:r>
              <a:rPr sz="2400" spc="-165" dirty="0">
                <a:solidFill>
                  <a:srgbClr val="2B563B"/>
                </a:solidFill>
                <a:latin typeface="Verdana"/>
                <a:cs typeface="Verdana"/>
              </a:rPr>
              <a:t> </a:t>
            </a:r>
            <a:r>
              <a:rPr sz="2400" spc="-35" dirty="0">
                <a:solidFill>
                  <a:srgbClr val="2B563B"/>
                </a:solidFill>
                <a:latin typeface="Verdana"/>
                <a:cs typeface="Verdana"/>
              </a:rPr>
              <a:t>personalized</a:t>
            </a:r>
            <a:r>
              <a:rPr sz="2400" spc="-170" dirty="0">
                <a:solidFill>
                  <a:srgbClr val="2B563B"/>
                </a:solidFill>
                <a:latin typeface="Verdana"/>
                <a:cs typeface="Verdana"/>
              </a:rPr>
              <a:t> </a:t>
            </a:r>
            <a:r>
              <a:rPr sz="2400" spc="-65" dirty="0">
                <a:solidFill>
                  <a:srgbClr val="2B563B"/>
                </a:solidFill>
                <a:latin typeface="Verdana"/>
                <a:cs typeface="Verdana"/>
              </a:rPr>
              <a:t>responses</a:t>
            </a:r>
            <a:r>
              <a:rPr sz="2400" spc="-165" dirty="0">
                <a:solidFill>
                  <a:srgbClr val="2B563B"/>
                </a:solidFill>
                <a:latin typeface="Verdana"/>
                <a:cs typeface="Verdana"/>
              </a:rPr>
              <a:t> </a:t>
            </a:r>
            <a:r>
              <a:rPr sz="2400" spc="-20" dirty="0">
                <a:solidFill>
                  <a:srgbClr val="2B563B"/>
                </a:solidFill>
                <a:latin typeface="Verdana"/>
                <a:cs typeface="Verdana"/>
              </a:rPr>
              <a:t>to</a:t>
            </a:r>
            <a:r>
              <a:rPr sz="2400" spc="-170" dirty="0">
                <a:solidFill>
                  <a:srgbClr val="2B563B"/>
                </a:solidFill>
                <a:latin typeface="Verdana"/>
                <a:cs typeface="Verdana"/>
              </a:rPr>
              <a:t> </a:t>
            </a:r>
            <a:r>
              <a:rPr sz="2400" spc="-10" dirty="0">
                <a:solidFill>
                  <a:srgbClr val="2B563B"/>
                </a:solidFill>
                <a:latin typeface="Verdana"/>
                <a:cs typeface="Verdana"/>
              </a:rPr>
              <a:t>queries.</a:t>
            </a:r>
            <a:endParaRPr sz="2400">
              <a:latin typeface="Verdana"/>
              <a:cs typeface="Verdana"/>
            </a:endParaRPr>
          </a:p>
          <a:p>
            <a:pPr marL="12700" marR="158115">
              <a:lnSpc>
                <a:spcPts val="2850"/>
              </a:lnSpc>
              <a:spcBef>
                <a:spcPts val="90"/>
              </a:spcBef>
            </a:pPr>
            <a:r>
              <a:rPr sz="2400" spc="-90" dirty="0">
                <a:solidFill>
                  <a:srgbClr val="2B563B"/>
                </a:solidFill>
                <a:latin typeface="Verdana"/>
                <a:cs typeface="Verdana"/>
              </a:rPr>
              <a:t>This</a:t>
            </a:r>
            <a:r>
              <a:rPr sz="2400" spc="-160" dirty="0">
                <a:solidFill>
                  <a:srgbClr val="2B563B"/>
                </a:solidFill>
                <a:latin typeface="Verdana"/>
                <a:cs typeface="Verdana"/>
              </a:rPr>
              <a:t> </a:t>
            </a:r>
            <a:r>
              <a:rPr sz="2400" dirty="0">
                <a:solidFill>
                  <a:srgbClr val="2B563B"/>
                </a:solidFill>
                <a:latin typeface="Verdana"/>
                <a:cs typeface="Verdana"/>
              </a:rPr>
              <a:t>can</a:t>
            </a:r>
            <a:r>
              <a:rPr sz="2400" spc="-155" dirty="0">
                <a:solidFill>
                  <a:srgbClr val="2B563B"/>
                </a:solidFill>
                <a:latin typeface="Verdana"/>
                <a:cs typeface="Verdana"/>
              </a:rPr>
              <a:t> </a:t>
            </a:r>
            <a:r>
              <a:rPr sz="2400" spc="-10" dirty="0">
                <a:solidFill>
                  <a:srgbClr val="2B563B"/>
                </a:solidFill>
                <a:latin typeface="Verdana"/>
                <a:cs typeface="Verdana"/>
              </a:rPr>
              <a:t>lead</a:t>
            </a:r>
            <a:r>
              <a:rPr sz="2400" spc="-160" dirty="0">
                <a:solidFill>
                  <a:srgbClr val="2B563B"/>
                </a:solidFill>
                <a:latin typeface="Verdana"/>
                <a:cs typeface="Verdana"/>
              </a:rPr>
              <a:t> </a:t>
            </a:r>
            <a:r>
              <a:rPr sz="2400" spc="-20" dirty="0">
                <a:solidFill>
                  <a:srgbClr val="2B563B"/>
                </a:solidFill>
                <a:latin typeface="Verdana"/>
                <a:cs typeface="Verdana"/>
              </a:rPr>
              <a:t>to</a:t>
            </a:r>
            <a:r>
              <a:rPr sz="2400" spc="-155" dirty="0">
                <a:solidFill>
                  <a:srgbClr val="2B563B"/>
                </a:solidFill>
                <a:latin typeface="Verdana"/>
                <a:cs typeface="Verdana"/>
              </a:rPr>
              <a:t> </a:t>
            </a:r>
            <a:r>
              <a:rPr sz="2400" spc="-35" dirty="0">
                <a:solidFill>
                  <a:srgbClr val="2B563B"/>
                </a:solidFill>
                <a:latin typeface="Verdana"/>
                <a:cs typeface="Verdana"/>
              </a:rPr>
              <a:t>increased</a:t>
            </a:r>
            <a:r>
              <a:rPr sz="2400" spc="-155" dirty="0">
                <a:solidFill>
                  <a:srgbClr val="2B563B"/>
                </a:solidFill>
                <a:latin typeface="Verdana"/>
                <a:cs typeface="Verdana"/>
              </a:rPr>
              <a:t> </a:t>
            </a:r>
            <a:r>
              <a:rPr sz="2400" spc="-75" dirty="0">
                <a:solidFill>
                  <a:srgbClr val="2B563B"/>
                </a:solidFill>
                <a:latin typeface="Verdana"/>
                <a:cs typeface="Verdana"/>
              </a:rPr>
              <a:t>user</a:t>
            </a:r>
            <a:r>
              <a:rPr sz="2400" spc="-160" dirty="0">
                <a:solidFill>
                  <a:srgbClr val="2B563B"/>
                </a:solidFill>
                <a:latin typeface="Verdana"/>
                <a:cs typeface="Verdana"/>
              </a:rPr>
              <a:t> </a:t>
            </a:r>
            <a:r>
              <a:rPr sz="2400" spc="-20" dirty="0">
                <a:solidFill>
                  <a:srgbClr val="2B563B"/>
                </a:solidFill>
                <a:latin typeface="Verdana"/>
                <a:cs typeface="Verdana"/>
              </a:rPr>
              <a:t>satisfaction</a:t>
            </a:r>
            <a:r>
              <a:rPr sz="2400" spc="-155" dirty="0">
                <a:solidFill>
                  <a:srgbClr val="2B563B"/>
                </a:solidFill>
                <a:latin typeface="Verdana"/>
                <a:cs typeface="Verdana"/>
              </a:rPr>
              <a:t> </a:t>
            </a:r>
            <a:r>
              <a:rPr sz="2400" spc="-25" dirty="0">
                <a:solidFill>
                  <a:srgbClr val="2B563B"/>
                </a:solidFill>
                <a:latin typeface="Verdana"/>
                <a:cs typeface="Verdana"/>
              </a:rPr>
              <a:t>and </a:t>
            </a:r>
            <a:r>
              <a:rPr sz="2400" spc="-40" dirty="0">
                <a:solidFill>
                  <a:srgbClr val="2B563B"/>
                </a:solidFill>
                <a:latin typeface="Verdana"/>
                <a:cs typeface="Verdana"/>
              </a:rPr>
              <a:t>engagement</a:t>
            </a:r>
            <a:r>
              <a:rPr sz="2400" spc="-145" dirty="0">
                <a:solidFill>
                  <a:srgbClr val="2B563B"/>
                </a:solidFill>
                <a:latin typeface="Verdana"/>
                <a:cs typeface="Verdana"/>
              </a:rPr>
              <a:t> </a:t>
            </a:r>
            <a:r>
              <a:rPr sz="2400" spc="-55" dirty="0">
                <a:solidFill>
                  <a:srgbClr val="2B563B"/>
                </a:solidFill>
                <a:latin typeface="Verdana"/>
                <a:cs typeface="Verdana"/>
              </a:rPr>
              <a:t>with</a:t>
            </a:r>
            <a:r>
              <a:rPr sz="2400" spc="-140" dirty="0">
                <a:solidFill>
                  <a:srgbClr val="2B563B"/>
                </a:solidFill>
                <a:latin typeface="Verdana"/>
                <a:cs typeface="Verdana"/>
              </a:rPr>
              <a:t> </a:t>
            </a:r>
            <a:r>
              <a:rPr sz="2400" spc="-70" dirty="0">
                <a:solidFill>
                  <a:srgbClr val="2B563B"/>
                </a:solidFill>
                <a:latin typeface="Verdana"/>
                <a:cs typeface="Verdana"/>
              </a:rPr>
              <a:t>the</a:t>
            </a:r>
            <a:r>
              <a:rPr sz="2400" spc="-145" dirty="0">
                <a:solidFill>
                  <a:srgbClr val="2B563B"/>
                </a:solidFill>
                <a:latin typeface="Verdana"/>
                <a:cs typeface="Verdana"/>
              </a:rPr>
              <a:t> </a:t>
            </a:r>
            <a:r>
              <a:rPr sz="2400" spc="-50" dirty="0">
                <a:solidFill>
                  <a:srgbClr val="2B563B"/>
                </a:solidFill>
                <a:latin typeface="Verdana"/>
                <a:cs typeface="Verdana"/>
              </a:rPr>
              <a:t>query</a:t>
            </a:r>
            <a:r>
              <a:rPr sz="2400" spc="-140" dirty="0">
                <a:solidFill>
                  <a:srgbClr val="2B563B"/>
                </a:solidFill>
                <a:latin typeface="Verdana"/>
                <a:cs typeface="Verdana"/>
              </a:rPr>
              <a:t> </a:t>
            </a:r>
            <a:r>
              <a:rPr sz="2400" spc="-10" dirty="0">
                <a:solidFill>
                  <a:srgbClr val="2B563B"/>
                </a:solidFill>
                <a:latin typeface="Verdana"/>
                <a:cs typeface="Verdana"/>
              </a:rPr>
              <a:t>platform.</a:t>
            </a:r>
            <a:endParaRPr sz="2400">
              <a:latin typeface="Verdana"/>
              <a:cs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pic>
        <p:nvPicPr>
          <p:cNvPr id="3" name="object 3"/>
          <p:cNvPicPr/>
          <p:nvPr/>
        </p:nvPicPr>
        <p:blipFill>
          <a:blip r:embed="rId3" cstate="print"/>
          <a:stretch>
            <a:fillRect/>
          </a:stretch>
        </p:blipFill>
        <p:spPr>
          <a:xfrm>
            <a:off x="3905199" y="6448418"/>
            <a:ext cx="10477499" cy="3838575"/>
          </a:xfrm>
          <a:prstGeom prst="rect">
            <a:avLst/>
          </a:prstGeom>
        </p:spPr>
      </p:pic>
      <p:pic>
        <p:nvPicPr>
          <p:cNvPr id="4" name="object 4"/>
          <p:cNvPicPr/>
          <p:nvPr/>
        </p:nvPicPr>
        <p:blipFill>
          <a:blip r:embed="rId4" cstate="print"/>
          <a:stretch>
            <a:fillRect/>
          </a:stretch>
        </p:blipFill>
        <p:spPr>
          <a:xfrm>
            <a:off x="9130080" y="3207600"/>
            <a:ext cx="4223588" cy="317449"/>
          </a:xfrm>
          <a:prstGeom prst="rect">
            <a:avLst/>
          </a:prstGeom>
        </p:spPr>
      </p:pic>
      <p:sp>
        <p:nvSpPr>
          <p:cNvPr id="5" name="object 5"/>
          <p:cNvSpPr txBox="1"/>
          <p:nvPr/>
        </p:nvSpPr>
        <p:spPr>
          <a:xfrm>
            <a:off x="3893235" y="2413908"/>
            <a:ext cx="10496550" cy="1486535"/>
          </a:xfrm>
          <a:prstGeom prst="rect">
            <a:avLst/>
          </a:prstGeom>
        </p:spPr>
        <p:txBody>
          <a:bodyPr vert="horz" wrap="square" lIns="0" tIns="12700" rIns="0" bIns="0" rtlCol="0">
            <a:spAutoFit/>
          </a:bodyPr>
          <a:lstStyle/>
          <a:p>
            <a:pPr marL="12700" marR="5080">
              <a:lnSpc>
                <a:spcPct val="99800"/>
              </a:lnSpc>
              <a:spcBef>
                <a:spcPts val="100"/>
              </a:spcBef>
              <a:tabLst>
                <a:tab pos="9469755" algn="l"/>
              </a:tabLst>
            </a:pPr>
            <a:r>
              <a:rPr sz="2400" spc="-90" dirty="0">
                <a:solidFill>
                  <a:srgbClr val="2B563B"/>
                </a:solidFill>
                <a:latin typeface="Verdana"/>
                <a:cs typeface="Verdana"/>
              </a:rPr>
              <a:t>The</a:t>
            </a:r>
            <a:r>
              <a:rPr sz="2400" spc="-145" dirty="0">
                <a:solidFill>
                  <a:srgbClr val="2B563B"/>
                </a:solidFill>
                <a:latin typeface="Verdana"/>
                <a:cs typeface="Verdana"/>
              </a:rPr>
              <a:t> </a:t>
            </a:r>
            <a:r>
              <a:rPr sz="2400" spc="-55" dirty="0">
                <a:solidFill>
                  <a:srgbClr val="2B563B"/>
                </a:solidFill>
                <a:latin typeface="Verdana"/>
                <a:cs typeface="Verdana"/>
              </a:rPr>
              <a:t>development</a:t>
            </a:r>
            <a:r>
              <a:rPr sz="2400" spc="-145" dirty="0">
                <a:solidFill>
                  <a:srgbClr val="2B563B"/>
                </a:solidFill>
                <a:latin typeface="Verdana"/>
                <a:cs typeface="Verdana"/>
              </a:rPr>
              <a:t> </a:t>
            </a:r>
            <a:r>
              <a:rPr sz="2400" dirty="0">
                <a:solidFill>
                  <a:srgbClr val="2B563B"/>
                </a:solidFill>
                <a:latin typeface="Verdana"/>
                <a:cs typeface="Verdana"/>
              </a:rPr>
              <a:t>of</a:t>
            </a:r>
            <a:r>
              <a:rPr sz="2400" spc="-140" dirty="0">
                <a:solidFill>
                  <a:srgbClr val="2B563B"/>
                </a:solidFill>
                <a:latin typeface="Verdana"/>
                <a:cs typeface="Verdana"/>
              </a:rPr>
              <a:t> </a:t>
            </a:r>
            <a:r>
              <a:rPr sz="2400" spc="-30" dirty="0">
                <a:solidFill>
                  <a:srgbClr val="2B563B"/>
                </a:solidFill>
                <a:latin typeface="Verdana"/>
                <a:cs typeface="Verdana"/>
              </a:rPr>
              <a:t>sophisticated</a:t>
            </a:r>
            <a:r>
              <a:rPr sz="2400" spc="-145" dirty="0">
                <a:solidFill>
                  <a:srgbClr val="2B563B"/>
                </a:solidFill>
                <a:latin typeface="Verdana"/>
                <a:cs typeface="Verdana"/>
              </a:rPr>
              <a:t> </a:t>
            </a:r>
            <a:r>
              <a:rPr sz="2400" dirty="0">
                <a:solidFill>
                  <a:srgbClr val="2B563B"/>
                </a:solidFill>
                <a:latin typeface="Verdana"/>
                <a:cs typeface="Verdana"/>
              </a:rPr>
              <a:t>tagging</a:t>
            </a:r>
            <a:r>
              <a:rPr sz="2400" spc="-145" dirty="0">
                <a:solidFill>
                  <a:srgbClr val="2B563B"/>
                </a:solidFill>
                <a:latin typeface="Verdana"/>
                <a:cs typeface="Verdana"/>
              </a:rPr>
              <a:t> </a:t>
            </a:r>
            <a:r>
              <a:rPr sz="2400" spc="-70" dirty="0">
                <a:solidFill>
                  <a:srgbClr val="2B563B"/>
                </a:solidFill>
                <a:latin typeface="Verdana"/>
                <a:cs typeface="Verdana"/>
              </a:rPr>
              <a:t>techniques,</a:t>
            </a:r>
            <a:r>
              <a:rPr sz="2400" spc="-145" dirty="0">
                <a:solidFill>
                  <a:srgbClr val="2B563B"/>
                </a:solidFill>
                <a:latin typeface="Verdana"/>
                <a:cs typeface="Verdana"/>
              </a:rPr>
              <a:t> </a:t>
            </a:r>
            <a:r>
              <a:rPr sz="2400" spc="-70" dirty="0">
                <a:solidFill>
                  <a:srgbClr val="2B563B"/>
                </a:solidFill>
                <a:latin typeface="Verdana"/>
                <a:cs typeface="Verdana"/>
              </a:rPr>
              <a:t>such</a:t>
            </a:r>
            <a:r>
              <a:rPr sz="2400" spc="-140" dirty="0">
                <a:solidFill>
                  <a:srgbClr val="2B563B"/>
                </a:solidFill>
                <a:latin typeface="Verdana"/>
                <a:cs typeface="Verdana"/>
              </a:rPr>
              <a:t> </a:t>
            </a:r>
            <a:r>
              <a:rPr sz="2400" dirty="0">
                <a:solidFill>
                  <a:srgbClr val="2B563B"/>
                </a:solidFill>
                <a:latin typeface="Verdana"/>
                <a:cs typeface="Verdana"/>
              </a:rPr>
              <a:t>as</a:t>
            </a:r>
            <a:r>
              <a:rPr sz="2400" spc="-145" dirty="0">
                <a:solidFill>
                  <a:srgbClr val="2B563B"/>
                </a:solidFill>
                <a:latin typeface="Verdana"/>
                <a:cs typeface="Verdana"/>
              </a:rPr>
              <a:t> </a:t>
            </a:r>
            <a:r>
              <a:rPr sz="2400" spc="-10" dirty="0">
                <a:solidFill>
                  <a:srgbClr val="2B563B"/>
                </a:solidFill>
                <a:latin typeface="Verdana"/>
                <a:cs typeface="Verdana"/>
              </a:rPr>
              <a:t>natural language</a:t>
            </a:r>
            <a:r>
              <a:rPr sz="2400" spc="-160" dirty="0">
                <a:solidFill>
                  <a:srgbClr val="2B563B"/>
                </a:solidFill>
                <a:latin typeface="Verdana"/>
                <a:cs typeface="Verdana"/>
              </a:rPr>
              <a:t> </a:t>
            </a:r>
            <a:r>
              <a:rPr sz="2400" spc="-45" dirty="0">
                <a:solidFill>
                  <a:srgbClr val="2B563B"/>
                </a:solidFill>
                <a:latin typeface="Verdana"/>
                <a:cs typeface="Verdana"/>
              </a:rPr>
              <a:t>processing</a:t>
            </a:r>
            <a:r>
              <a:rPr sz="2400" spc="-160" dirty="0">
                <a:solidFill>
                  <a:srgbClr val="2B563B"/>
                </a:solidFill>
                <a:latin typeface="Verdana"/>
                <a:cs typeface="Verdana"/>
              </a:rPr>
              <a:t> </a:t>
            </a:r>
            <a:r>
              <a:rPr sz="2400" dirty="0">
                <a:solidFill>
                  <a:srgbClr val="2B563B"/>
                </a:solidFill>
                <a:latin typeface="Verdana"/>
                <a:cs typeface="Verdana"/>
              </a:rPr>
              <a:t>and</a:t>
            </a:r>
            <a:r>
              <a:rPr sz="2400" spc="-160" dirty="0">
                <a:solidFill>
                  <a:srgbClr val="2B563B"/>
                </a:solidFill>
                <a:latin typeface="Verdana"/>
                <a:cs typeface="Verdana"/>
              </a:rPr>
              <a:t> </a:t>
            </a:r>
            <a:r>
              <a:rPr sz="2400" spc="-40" dirty="0">
                <a:solidFill>
                  <a:srgbClr val="2B563B"/>
                </a:solidFill>
                <a:latin typeface="Verdana"/>
                <a:cs typeface="Verdana"/>
              </a:rPr>
              <a:t>semantic</a:t>
            </a:r>
            <a:r>
              <a:rPr sz="2400" spc="-160" dirty="0">
                <a:solidFill>
                  <a:srgbClr val="2B563B"/>
                </a:solidFill>
                <a:latin typeface="Verdana"/>
                <a:cs typeface="Verdana"/>
              </a:rPr>
              <a:t> </a:t>
            </a:r>
            <a:r>
              <a:rPr sz="2400" spc="-70" dirty="0">
                <a:solidFill>
                  <a:srgbClr val="2B563B"/>
                </a:solidFill>
                <a:latin typeface="Verdana"/>
                <a:cs typeface="Verdana"/>
              </a:rPr>
              <a:t>analysis,</a:t>
            </a:r>
            <a:r>
              <a:rPr sz="2400" spc="-160" dirty="0">
                <a:solidFill>
                  <a:srgbClr val="2B563B"/>
                </a:solidFill>
                <a:latin typeface="Verdana"/>
                <a:cs typeface="Verdana"/>
              </a:rPr>
              <a:t> </a:t>
            </a:r>
            <a:r>
              <a:rPr sz="2400" spc="-50" dirty="0">
                <a:solidFill>
                  <a:srgbClr val="2B563B"/>
                </a:solidFill>
                <a:latin typeface="Verdana"/>
                <a:cs typeface="Verdana"/>
              </a:rPr>
              <a:t>has</a:t>
            </a:r>
            <a:r>
              <a:rPr sz="2400" spc="-160" dirty="0">
                <a:solidFill>
                  <a:srgbClr val="2B563B"/>
                </a:solidFill>
                <a:latin typeface="Verdana"/>
                <a:cs typeface="Verdana"/>
              </a:rPr>
              <a:t> </a:t>
            </a:r>
            <a:r>
              <a:rPr sz="2400" spc="-10" dirty="0">
                <a:solidFill>
                  <a:srgbClr val="2B563B"/>
                </a:solidFill>
                <a:latin typeface="Verdana"/>
                <a:cs typeface="Verdana"/>
              </a:rPr>
              <a:t>paved</a:t>
            </a:r>
            <a:r>
              <a:rPr sz="2400" spc="-160" dirty="0">
                <a:solidFill>
                  <a:srgbClr val="2B563B"/>
                </a:solidFill>
                <a:latin typeface="Verdana"/>
                <a:cs typeface="Verdana"/>
              </a:rPr>
              <a:t> </a:t>
            </a:r>
            <a:r>
              <a:rPr sz="2400" spc="-70" dirty="0">
                <a:solidFill>
                  <a:srgbClr val="2B563B"/>
                </a:solidFill>
                <a:latin typeface="Verdana"/>
                <a:cs typeface="Verdana"/>
              </a:rPr>
              <a:t>the</a:t>
            </a:r>
            <a:r>
              <a:rPr sz="2400" spc="-160" dirty="0">
                <a:solidFill>
                  <a:srgbClr val="2B563B"/>
                </a:solidFill>
                <a:latin typeface="Verdana"/>
                <a:cs typeface="Verdana"/>
              </a:rPr>
              <a:t> </a:t>
            </a:r>
            <a:r>
              <a:rPr sz="2400" spc="-40" dirty="0">
                <a:solidFill>
                  <a:srgbClr val="2B563B"/>
                </a:solidFill>
                <a:latin typeface="Verdana"/>
                <a:cs typeface="Verdana"/>
              </a:rPr>
              <a:t>way</a:t>
            </a:r>
            <a:r>
              <a:rPr sz="2400" spc="-155" dirty="0">
                <a:solidFill>
                  <a:srgbClr val="2B563B"/>
                </a:solidFill>
                <a:latin typeface="Verdana"/>
                <a:cs typeface="Verdana"/>
              </a:rPr>
              <a:t> </a:t>
            </a:r>
            <a:r>
              <a:rPr sz="2400" spc="-25" dirty="0">
                <a:solidFill>
                  <a:srgbClr val="2B563B"/>
                </a:solidFill>
                <a:latin typeface="Verdana"/>
                <a:cs typeface="Verdana"/>
              </a:rPr>
              <a:t>for </a:t>
            </a:r>
            <a:r>
              <a:rPr sz="2400" spc="-70" dirty="0">
                <a:solidFill>
                  <a:srgbClr val="2B563B"/>
                </a:solidFill>
                <a:latin typeface="Verdana"/>
                <a:cs typeface="Verdana"/>
              </a:rPr>
              <a:t>more</a:t>
            </a:r>
            <a:r>
              <a:rPr sz="2400" spc="-175" dirty="0">
                <a:solidFill>
                  <a:srgbClr val="2B563B"/>
                </a:solidFill>
                <a:latin typeface="Verdana"/>
                <a:cs typeface="Verdana"/>
              </a:rPr>
              <a:t> </a:t>
            </a:r>
            <a:r>
              <a:rPr sz="2400" spc="-10" dirty="0">
                <a:solidFill>
                  <a:srgbClr val="2B563B"/>
                </a:solidFill>
                <a:latin typeface="Verdana"/>
                <a:cs typeface="Verdana"/>
              </a:rPr>
              <a:t>accurate</a:t>
            </a:r>
            <a:r>
              <a:rPr sz="2400" spc="-204" dirty="0">
                <a:solidFill>
                  <a:srgbClr val="2B563B"/>
                </a:solidFill>
                <a:latin typeface="Verdana"/>
                <a:cs typeface="Verdana"/>
              </a:rPr>
              <a:t> </a:t>
            </a:r>
            <a:r>
              <a:rPr sz="2400" dirty="0">
                <a:solidFill>
                  <a:srgbClr val="2B563B"/>
                </a:solidFill>
                <a:latin typeface="Verdana"/>
                <a:cs typeface="Verdana"/>
              </a:rPr>
              <a:t>and</a:t>
            </a:r>
            <a:r>
              <a:rPr sz="2400" spc="-190" dirty="0">
                <a:solidFill>
                  <a:srgbClr val="2B563B"/>
                </a:solidFill>
                <a:latin typeface="Verdana"/>
                <a:cs typeface="Verdana"/>
              </a:rPr>
              <a:t> </a:t>
            </a:r>
            <a:r>
              <a:rPr sz="2400" spc="-10" dirty="0">
                <a:solidFill>
                  <a:srgbClr val="2B563B"/>
                </a:solidFill>
                <a:latin typeface="Verdana"/>
                <a:cs typeface="Verdana"/>
              </a:rPr>
              <a:t>comprehensive</a:t>
            </a:r>
            <a:r>
              <a:rPr sz="2400" dirty="0">
                <a:solidFill>
                  <a:srgbClr val="2B563B"/>
                </a:solidFill>
                <a:latin typeface="Verdana"/>
                <a:cs typeface="Verdana"/>
              </a:rPr>
              <a:t>	</a:t>
            </a:r>
            <a:r>
              <a:rPr sz="2400" spc="-335" dirty="0">
                <a:solidFill>
                  <a:srgbClr val="2B563B"/>
                </a:solidFill>
                <a:latin typeface="Verdana"/>
                <a:cs typeface="Verdana"/>
              </a:rPr>
              <a:t>.</a:t>
            </a:r>
            <a:r>
              <a:rPr sz="2400" spc="-175" dirty="0">
                <a:solidFill>
                  <a:srgbClr val="2B563B"/>
                </a:solidFill>
                <a:latin typeface="Verdana"/>
                <a:cs typeface="Verdana"/>
              </a:rPr>
              <a:t> </a:t>
            </a:r>
            <a:r>
              <a:rPr sz="2400" spc="-80" dirty="0">
                <a:solidFill>
                  <a:srgbClr val="2B563B"/>
                </a:solidFill>
                <a:latin typeface="Verdana"/>
                <a:cs typeface="Verdana"/>
              </a:rPr>
              <a:t>These </a:t>
            </a:r>
            <a:r>
              <a:rPr sz="2400" spc="-40" dirty="0">
                <a:solidFill>
                  <a:srgbClr val="2B563B"/>
                </a:solidFill>
                <a:latin typeface="Verdana"/>
                <a:cs typeface="Verdana"/>
              </a:rPr>
              <a:t>advancements</a:t>
            </a:r>
            <a:r>
              <a:rPr sz="2400" spc="-155" dirty="0">
                <a:solidFill>
                  <a:srgbClr val="2B563B"/>
                </a:solidFill>
                <a:latin typeface="Verdana"/>
                <a:cs typeface="Verdana"/>
              </a:rPr>
              <a:t> </a:t>
            </a:r>
            <a:r>
              <a:rPr sz="2400" spc="-30" dirty="0">
                <a:solidFill>
                  <a:srgbClr val="2B563B"/>
                </a:solidFill>
                <a:latin typeface="Verdana"/>
                <a:cs typeface="Verdana"/>
              </a:rPr>
              <a:t>are</a:t>
            </a:r>
            <a:r>
              <a:rPr sz="2400" spc="-150" dirty="0">
                <a:solidFill>
                  <a:srgbClr val="2B563B"/>
                </a:solidFill>
                <a:latin typeface="Verdana"/>
                <a:cs typeface="Verdana"/>
              </a:rPr>
              <a:t> </a:t>
            </a:r>
            <a:r>
              <a:rPr sz="2400" spc="-20" dirty="0">
                <a:solidFill>
                  <a:srgbClr val="2B563B"/>
                </a:solidFill>
                <a:latin typeface="Verdana"/>
                <a:cs typeface="Verdana"/>
              </a:rPr>
              <a:t>crucial</a:t>
            </a:r>
            <a:r>
              <a:rPr sz="2400" spc="-155" dirty="0">
                <a:solidFill>
                  <a:srgbClr val="2B563B"/>
                </a:solidFill>
                <a:latin typeface="Verdana"/>
                <a:cs typeface="Verdana"/>
              </a:rPr>
              <a:t> </a:t>
            </a:r>
            <a:r>
              <a:rPr sz="2400" spc="-60" dirty="0">
                <a:solidFill>
                  <a:srgbClr val="2B563B"/>
                </a:solidFill>
                <a:latin typeface="Verdana"/>
                <a:cs typeface="Verdana"/>
              </a:rPr>
              <a:t>in</a:t>
            </a:r>
            <a:r>
              <a:rPr sz="2400" spc="-150" dirty="0">
                <a:solidFill>
                  <a:srgbClr val="2B563B"/>
                </a:solidFill>
                <a:latin typeface="Verdana"/>
                <a:cs typeface="Verdana"/>
              </a:rPr>
              <a:t> </a:t>
            </a:r>
            <a:r>
              <a:rPr sz="2400" spc="-50" dirty="0">
                <a:solidFill>
                  <a:srgbClr val="2B563B"/>
                </a:solidFill>
                <a:latin typeface="Verdana"/>
                <a:cs typeface="Verdana"/>
              </a:rPr>
              <a:t>improving</a:t>
            </a:r>
            <a:r>
              <a:rPr sz="2400" spc="-150" dirty="0">
                <a:solidFill>
                  <a:srgbClr val="2B563B"/>
                </a:solidFill>
                <a:latin typeface="Verdana"/>
                <a:cs typeface="Verdana"/>
              </a:rPr>
              <a:t> </a:t>
            </a:r>
            <a:r>
              <a:rPr sz="2400" spc="-70" dirty="0">
                <a:solidFill>
                  <a:srgbClr val="2B563B"/>
                </a:solidFill>
                <a:latin typeface="Verdana"/>
                <a:cs typeface="Verdana"/>
              </a:rPr>
              <a:t>the</a:t>
            </a:r>
            <a:r>
              <a:rPr sz="2400" spc="-155" dirty="0">
                <a:solidFill>
                  <a:srgbClr val="2B563B"/>
                </a:solidFill>
                <a:latin typeface="Verdana"/>
                <a:cs typeface="Verdana"/>
              </a:rPr>
              <a:t> </a:t>
            </a:r>
            <a:r>
              <a:rPr sz="2400" spc="-40" dirty="0">
                <a:solidFill>
                  <a:srgbClr val="2B563B"/>
                </a:solidFill>
                <a:latin typeface="Verdana"/>
                <a:cs typeface="Verdana"/>
              </a:rPr>
              <a:t>precision</a:t>
            </a:r>
            <a:r>
              <a:rPr sz="2400" spc="-150" dirty="0">
                <a:solidFill>
                  <a:srgbClr val="2B563B"/>
                </a:solidFill>
                <a:latin typeface="Verdana"/>
                <a:cs typeface="Verdana"/>
              </a:rPr>
              <a:t> </a:t>
            </a:r>
            <a:r>
              <a:rPr sz="2400" dirty="0">
                <a:solidFill>
                  <a:srgbClr val="2B563B"/>
                </a:solidFill>
                <a:latin typeface="Verdana"/>
                <a:cs typeface="Verdana"/>
              </a:rPr>
              <a:t>of</a:t>
            </a:r>
            <a:r>
              <a:rPr sz="2400" spc="-155" dirty="0">
                <a:solidFill>
                  <a:srgbClr val="2B563B"/>
                </a:solidFill>
                <a:latin typeface="Verdana"/>
                <a:cs typeface="Verdana"/>
              </a:rPr>
              <a:t> </a:t>
            </a:r>
            <a:r>
              <a:rPr sz="2400" spc="-45" dirty="0">
                <a:solidFill>
                  <a:srgbClr val="2B563B"/>
                </a:solidFill>
                <a:latin typeface="Verdana"/>
                <a:cs typeface="Verdana"/>
              </a:rPr>
              <a:t>query</a:t>
            </a:r>
            <a:r>
              <a:rPr sz="2400" spc="-150" dirty="0">
                <a:solidFill>
                  <a:srgbClr val="2B563B"/>
                </a:solidFill>
                <a:latin typeface="Verdana"/>
                <a:cs typeface="Verdana"/>
              </a:rPr>
              <a:t> </a:t>
            </a:r>
            <a:r>
              <a:rPr sz="2400" spc="-10" dirty="0">
                <a:solidFill>
                  <a:srgbClr val="2B563B"/>
                </a:solidFill>
                <a:latin typeface="Verdana"/>
                <a:cs typeface="Verdana"/>
              </a:rPr>
              <a:t>analysis.</a:t>
            </a:r>
            <a:endParaRPr sz="2400">
              <a:latin typeface="Verdana"/>
              <a:cs typeface="Verdana"/>
            </a:endParaRPr>
          </a:p>
        </p:txBody>
      </p:sp>
      <p:sp>
        <p:nvSpPr>
          <p:cNvPr id="6" name="object 6"/>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z="3800" spc="204" dirty="0">
                <a:latin typeface="Georgia"/>
                <a:cs typeface="Georgia"/>
              </a:rPr>
              <a:t>Advanced</a:t>
            </a:r>
            <a:r>
              <a:rPr sz="3800" spc="175" dirty="0">
                <a:latin typeface="Georgia"/>
                <a:cs typeface="Georgia"/>
              </a:rPr>
              <a:t> </a:t>
            </a:r>
            <a:r>
              <a:rPr sz="3800" spc="254" dirty="0">
                <a:latin typeface="Georgia"/>
                <a:cs typeface="Georgia"/>
              </a:rPr>
              <a:t>Tagging</a:t>
            </a:r>
            <a:r>
              <a:rPr sz="3800" spc="175" dirty="0">
                <a:latin typeface="Georgia"/>
                <a:cs typeface="Georgia"/>
              </a:rPr>
              <a:t> </a:t>
            </a:r>
            <a:r>
              <a:rPr sz="3800" spc="225" dirty="0">
                <a:latin typeface="Georgia"/>
                <a:cs typeface="Georgia"/>
              </a:rPr>
              <a:t>Techniques</a:t>
            </a:r>
            <a:endParaRPr sz="3800">
              <a:latin typeface="Georgia"/>
              <a:cs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pic>
        <p:nvPicPr>
          <p:cNvPr id="3" name="object 3"/>
          <p:cNvPicPr/>
          <p:nvPr/>
        </p:nvPicPr>
        <p:blipFill>
          <a:blip r:embed="rId3" cstate="print"/>
          <a:stretch>
            <a:fillRect/>
          </a:stretch>
        </p:blipFill>
        <p:spPr>
          <a:xfrm>
            <a:off x="719" y="191"/>
            <a:ext cx="6477000" cy="10286806"/>
          </a:xfrm>
          <a:prstGeom prst="rect">
            <a:avLst/>
          </a:prstGeom>
        </p:spPr>
      </p:pic>
      <p:sp>
        <p:nvSpPr>
          <p:cNvPr id="4" name="object 4"/>
          <p:cNvSpPr txBox="1">
            <a:spLocks noGrp="1"/>
          </p:cNvSpPr>
          <p:nvPr>
            <p:ph type="title"/>
          </p:nvPr>
        </p:nvSpPr>
        <p:spPr>
          <a:prstGeom prst="rect">
            <a:avLst/>
          </a:prstGeom>
        </p:spPr>
        <p:txBody>
          <a:bodyPr vert="horz" wrap="square" lIns="0" tIns="13335" rIns="0" bIns="0" rtlCol="0">
            <a:spAutoFit/>
          </a:bodyPr>
          <a:lstStyle/>
          <a:p>
            <a:pPr marL="4276090" marR="5080">
              <a:lnSpc>
                <a:spcPct val="100400"/>
              </a:lnSpc>
              <a:spcBef>
                <a:spcPts val="105"/>
              </a:spcBef>
            </a:pPr>
            <a:r>
              <a:rPr sz="3050" spc="195" dirty="0">
                <a:latin typeface="Georgia"/>
                <a:cs typeface="Georgia"/>
              </a:rPr>
              <a:t>Implementation </a:t>
            </a:r>
            <a:r>
              <a:rPr sz="3050" spc="204" dirty="0">
                <a:latin typeface="Georgia"/>
                <a:cs typeface="Georgia"/>
              </a:rPr>
              <a:t>Considerations</a:t>
            </a:r>
            <a:endParaRPr sz="3050">
              <a:latin typeface="Georgia"/>
              <a:cs typeface="Georgia"/>
            </a:endParaRPr>
          </a:p>
        </p:txBody>
      </p:sp>
      <p:sp>
        <p:nvSpPr>
          <p:cNvPr id="5" name="object 5"/>
          <p:cNvSpPr txBox="1"/>
          <p:nvPr/>
        </p:nvSpPr>
        <p:spPr>
          <a:xfrm>
            <a:off x="8155699" y="2647507"/>
            <a:ext cx="7184390" cy="2210435"/>
          </a:xfrm>
          <a:prstGeom prst="rect">
            <a:avLst/>
          </a:prstGeom>
        </p:spPr>
        <p:txBody>
          <a:bodyPr vert="horz" wrap="square" lIns="0" tIns="15240" rIns="0" bIns="0" rtlCol="0">
            <a:spAutoFit/>
          </a:bodyPr>
          <a:lstStyle/>
          <a:p>
            <a:pPr marL="12700" marR="5080">
              <a:lnSpc>
                <a:spcPct val="99100"/>
              </a:lnSpc>
              <a:spcBef>
                <a:spcPts val="120"/>
              </a:spcBef>
            </a:pPr>
            <a:r>
              <a:rPr sz="2400" spc="-75" dirty="0">
                <a:solidFill>
                  <a:srgbClr val="2B563B"/>
                </a:solidFill>
                <a:latin typeface="Verdana"/>
                <a:cs typeface="Verdana"/>
              </a:rPr>
              <a:t>When</a:t>
            </a:r>
            <a:r>
              <a:rPr sz="2400" spc="-125" dirty="0">
                <a:solidFill>
                  <a:srgbClr val="2B563B"/>
                </a:solidFill>
                <a:latin typeface="Verdana"/>
                <a:cs typeface="Verdana"/>
              </a:rPr>
              <a:t> </a:t>
            </a:r>
            <a:r>
              <a:rPr sz="2400" spc="-35" dirty="0">
                <a:solidFill>
                  <a:srgbClr val="2B563B"/>
                </a:solidFill>
                <a:latin typeface="Verdana"/>
                <a:cs typeface="Verdana"/>
              </a:rPr>
              <a:t>considering</a:t>
            </a:r>
            <a:r>
              <a:rPr sz="2400" spc="-120" dirty="0">
                <a:solidFill>
                  <a:srgbClr val="2B563B"/>
                </a:solidFill>
                <a:latin typeface="Verdana"/>
                <a:cs typeface="Verdana"/>
              </a:rPr>
              <a:t> </a:t>
            </a:r>
            <a:r>
              <a:rPr sz="2400" spc="-70" dirty="0">
                <a:solidFill>
                  <a:srgbClr val="2B563B"/>
                </a:solidFill>
                <a:latin typeface="Verdana"/>
                <a:cs typeface="Verdana"/>
              </a:rPr>
              <a:t>the</a:t>
            </a:r>
            <a:r>
              <a:rPr sz="2400" spc="-120" dirty="0">
                <a:solidFill>
                  <a:srgbClr val="2B563B"/>
                </a:solidFill>
                <a:latin typeface="Verdana"/>
                <a:cs typeface="Verdana"/>
              </a:rPr>
              <a:t> </a:t>
            </a:r>
            <a:r>
              <a:rPr sz="2400" spc="-55" dirty="0">
                <a:solidFill>
                  <a:srgbClr val="2B563B"/>
                </a:solidFill>
                <a:latin typeface="Verdana"/>
                <a:cs typeface="Verdana"/>
              </a:rPr>
              <a:t>implementation</a:t>
            </a:r>
            <a:r>
              <a:rPr sz="2400" spc="-120" dirty="0">
                <a:solidFill>
                  <a:srgbClr val="2B563B"/>
                </a:solidFill>
                <a:latin typeface="Verdana"/>
                <a:cs typeface="Verdana"/>
              </a:rPr>
              <a:t> </a:t>
            </a:r>
            <a:r>
              <a:rPr sz="2400" spc="-25" dirty="0">
                <a:solidFill>
                  <a:srgbClr val="2B563B"/>
                </a:solidFill>
                <a:latin typeface="Verdana"/>
                <a:cs typeface="Verdana"/>
              </a:rPr>
              <a:t>of </a:t>
            </a:r>
            <a:r>
              <a:rPr sz="2450" i="1" spc="-60" dirty="0">
                <a:solidFill>
                  <a:srgbClr val="2B563B"/>
                </a:solidFill>
                <a:latin typeface="Verdana"/>
                <a:cs typeface="Verdana"/>
              </a:rPr>
              <a:t>automated</a:t>
            </a:r>
            <a:r>
              <a:rPr sz="2450" i="1" spc="-160" dirty="0">
                <a:solidFill>
                  <a:srgbClr val="2B563B"/>
                </a:solidFill>
                <a:latin typeface="Verdana"/>
                <a:cs typeface="Verdana"/>
              </a:rPr>
              <a:t> </a:t>
            </a:r>
            <a:r>
              <a:rPr sz="2450" i="1" spc="-70" dirty="0">
                <a:solidFill>
                  <a:srgbClr val="2B563B"/>
                </a:solidFill>
                <a:latin typeface="Verdana"/>
                <a:cs typeface="Verdana"/>
              </a:rPr>
              <a:t>question</a:t>
            </a:r>
            <a:r>
              <a:rPr sz="2450" i="1" spc="-160" dirty="0">
                <a:solidFill>
                  <a:srgbClr val="2B563B"/>
                </a:solidFill>
                <a:latin typeface="Verdana"/>
                <a:cs typeface="Verdana"/>
              </a:rPr>
              <a:t> </a:t>
            </a:r>
            <a:r>
              <a:rPr sz="2450" i="1" spc="-45" dirty="0">
                <a:solidFill>
                  <a:srgbClr val="2B563B"/>
                </a:solidFill>
                <a:latin typeface="Verdana"/>
                <a:cs typeface="Verdana"/>
              </a:rPr>
              <a:t>tagging</a:t>
            </a:r>
            <a:r>
              <a:rPr sz="2400" spc="-45" dirty="0">
                <a:solidFill>
                  <a:srgbClr val="2B563B"/>
                </a:solidFill>
                <a:latin typeface="Verdana"/>
                <a:cs typeface="Verdana"/>
              </a:rPr>
              <a:t>,</a:t>
            </a:r>
            <a:r>
              <a:rPr sz="2400" spc="-145" dirty="0">
                <a:solidFill>
                  <a:srgbClr val="2B563B"/>
                </a:solidFill>
                <a:latin typeface="Verdana"/>
                <a:cs typeface="Verdana"/>
              </a:rPr>
              <a:t> </a:t>
            </a:r>
            <a:r>
              <a:rPr sz="2400" spc="-85" dirty="0">
                <a:solidFill>
                  <a:srgbClr val="2B563B"/>
                </a:solidFill>
                <a:latin typeface="Verdana"/>
                <a:cs typeface="Verdana"/>
              </a:rPr>
              <a:t>it's</a:t>
            </a:r>
            <a:r>
              <a:rPr sz="2400" spc="-145" dirty="0">
                <a:solidFill>
                  <a:srgbClr val="2B563B"/>
                </a:solidFill>
                <a:latin typeface="Verdana"/>
                <a:cs typeface="Verdana"/>
              </a:rPr>
              <a:t> </a:t>
            </a:r>
            <a:r>
              <a:rPr sz="2400" spc="-45" dirty="0">
                <a:solidFill>
                  <a:srgbClr val="2B563B"/>
                </a:solidFill>
                <a:latin typeface="Verdana"/>
                <a:cs typeface="Verdana"/>
              </a:rPr>
              <a:t>essential</a:t>
            </a:r>
            <a:r>
              <a:rPr sz="2400" spc="-145" dirty="0">
                <a:solidFill>
                  <a:srgbClr val="2B563B"/>
                </a:solidFill>
                <a:latin typeface="Verdana"/>
                <a:cs typeface="Verdana"/>
              </a:rPr>
              <a:t> </a:t>
            </a:r>
            <a:r>
              <a:rPr sz="2400" spc="-35" dirty="0">
                <a:solidFill>
                  <a:srgbClr val="2B563B"/>
                </a:solidFill>
                <a:latin typeface="Verdana"/>
                <a:cs typeface="Verdana"/>
              </a:rPr>
              <a:t>to evaluate</a:t>
            </a:r>
            <a:r>
              <a:rPr sz="2400" spc="-150" dirty="0">
                <a:solidFill>
                  <a:srgbClr val="2B563B"/>
                </a:solidFill>
                <a:latin typeface="Verdana"/>
                <a:cs typeface="Verdana"/>
              </a:rPr>
              <a:t> </a:t>
            </a:r>
            <a:r>
              <a:rPr sz="2400" spc="-10" dirty="0">
                <a:solidFill>
                  <a:srgbClr val="2B563B"/>
                </a:solidFill>
                <a:latin typeface="Verdana"/>
                <a:cs typeface="Verdana"/>
              </a:rPr>
              <a:t>factors</a:t>
            </a:r>
            <a:r>
              <a:rPr sz="2400" spc="-145" dirty="0">
                <a:solidFill>
                  <a:srgbClr val="2B563B"/>
                </a:solidFill>
                <a:latin typeface="Verdana"/>
                <a:cs typeface="Verdana"/>
              </a:rPr>
              <a:t> </a:t>
            </a:r>
            <a:r>
              <a:rPr sz="2400" spc="-75" dirty="0">
                <a:solidFill>
                  <a:srgbClr val="2B563B"/>
                </a:solidFill>
                <a:latin typeface="Verdana"/>
                <a:cs typeface="Verdana"/>
              </a:rPr>
              <a:t>such</a:t>
            </a:r>
            <a:r>
              <a:rPr sz="2400" spc="-145" dirty="0">
                <a:solidFill>
                  <a:srgbClr val="2B563B"/>
                </a:solidFill>
                <a:latin typeface="Verdana"/>
                <a:cs typeface="Verdana"/>
              </a:rPr>
              <a:t> </a:t>
            </a:r>
            <a:r>
              <a:rPr sz="2400" dirty="0">
                <a:solidFill>
                  <a:srgbClr val="2B563B"/>
                </a:solidFill>
                <a:latin typeface="Verdana"/>
                <a:cs typeface="Verdana"/>
              </a:rPr>
              <a:t>as</a:t>
            </a:r>
            <a:r>
              <a:rPr sz="2400" spc="-145" dirty="0">
                <a:solidFill>
                  <a:srgbClr val="2B563B"/>
                </a:solidFill>
                <a:latin typeface="Verdana"/>
                <a:cs typeface="Verdana"/>
              </a:rPr>
              <a:t> </a:t>
            </a:r>
            <a:r>
              <a:rPr sz="2400" dirty="0">
                <a:solidFill>
                  <a:srgbClr val="2B563B"/>
                </a:solidFill>
                <a:latin typeface="Verdana"/>
                <a:cs typeface="Verdana"/>
              </a:rPr>
              <a:t>data</a:t>
            </a:r>
            <a:r>
              <a:rPr sz="2400" spc="-145" dirty="0">
                <a:solidFill>
                  <a:srgbClr val="2B563B"/>
                </a:solidFill>
                <a:latin typeface="Verdana"/>
                <a:cs typeface="Verdana"/>
              </a:rPr>
              <a:t> </a:t>
            </a:r>
            <a:r>
              <a:rPr sz="2400" spc="-55" dirty="0">
                <a:solidFill>
                  <a:srgbClr val="2B563B"/>
                </a:solidFill>
                <a:latin typeface="Verdana"/>
                <a:cs typeface="Verdana"/>
              </a:rPr>
              <a:t>privacy,</a:t>
            </a:r>
            <a:r>
              <a:rPr sz="2400" spc="-145" dirty="0">
                <a:solidFill>
                  <a:srgbClr val="2B563B"/>
                </a:solidFill>
                <a:latin typeface="Verdana"/>
                <a:cs typeface="Verdana"/>
              </a:rPr>
              <a:t> </a:t>
            </a:r>
            <a:r>
              <a:rPr sz="2400" spc="-10" dirty="0">
                <a:solidFill>
                  <a:srgbClr val="2B563B"/>
                </a:solidFill>
                <a:latin typeface="Verdana"/>
                <a:cs typeface="Verdana"/>
              </a:rPr>
              <a:t>algorithm </a:t>
            </a:r>
            <a:r>
              <a:rPr sz="2400" spc="-65" dirty="0">
                <a:solidFill>
                  <a:srgbClr val="2B563B"/>
                </a:solidFill>
                <a:latin typeface="Verdana"/>
                <a:cs typeface="Verdana"/>
              </a:rPr>
              <a:t>transparency,</a:t>
            </a:r>
            <a:r>
              <a:rPr sz="2400" spc="-150" dirty="0">
                <a:solidFill>
                  <a:srgbClr val="2B563B"/>
                </a:solidFill>
                <a:latin typeface="Verdana"/>
                <a:cs typeface="Verdana"/>
              </a:rPr>
              <a:t> </a:t>
            </a:r>
            <a:r>
              <a:rPr sz="2400" dirty="0">
                <a:solidFill>
                  <a:srgbClr val="2B563B"/>
                </a:solidFill>
                <a:latin typeface="Verdana"/>
                <a:cs typeface="Verdana"/>
              </a:rPr>
              <a:t>and</a:t>
            </a:r>
            <a:r>
              <a:rPr sz="2400" spc="-150" dirty="0">
                <a:solidFill>
                  <a:srgbClr val="2B563B"/>
                </a:solidFill>
                <a:latin typeface="Verdana"/>
                <a:cs typeface="Verdana"/>
              </a:rPr>
              <a:t> </a:t>
            </a:r>
            <a:r>
              <a:rPr sz="2400" spc="-80" dirty="0">
                <a:solidFill>
                  <a:srgbClr val="2B563B"/>
                </a:solidFill>
                <a:latin typeface="Verdana"/>
                <a:cs typeface="Verdana"/>
              </a:rPr>
              <a:t>system</a:t>
            </a:r>
            <a:r>
              <a:rPr sz="2400" spc="-145" dirty="0">
                <a:solidFill>
                  <a:srgbClr val="2B563B"/>
                </a:solidFill>
                <a:latin typeface="Verdana"/>
                <a:cs typeface="Verdana"/>
              </a:rPr>
              <a:t> </a:t>
            </a:r>
            <a:r>
              <a:rPr sz="2400" spc="-55" dirty="0">
                <a:solidFill>
                  <a:srgbClr val="2B563B"/>
                </a:solidFill>
                <a:latin typeface="Verdana"/>
                <a:cs typeface="Verdana"/>
              </a:rPr>
              <a:t>scalability.</a:t>
            </a:r>
            <a:r>
              <a:rPr sz="2400" spc="-150" dirty="0">
                <a:solidFill>
                  <a:srgbClr val="2B563B"/>
                </a:solidFill>
                <a:latin typeface="Verdana"/>
                <a:cs typeface="Verdana"/>
              </a:rPr>
              <a:t> </a:t>
            </a:r>
            <a:r>
              <a:rPr sz="2400" spc="-10" dirty="0">
                <a:solidFill>
                  <a:srgbClr val="2B563B"/>
                </a:solidFill>
                <a:latin typeface="Verdana"/>
                <a:cs typeface="Verdana"/>
              </a:rPr>
              <a:t>These </a:t>
            </a:r>
            <a:r>
              <a:rPr sz="2400" spc="-40" dirty="0">
                <a:solidFill>
                  <a:srgbClr val="2B563B"/>
                </a:solidFill>
                <a:latin typeface="Verdana"/>
                <a:cs typeface="Verdana"/>
              </a:rPr>
              <a:t>considerations</a:t>
            </a:r>
            <a:r>
              <a:rPr sz="2400" spc="-160" dirty="0">
                <a:solidFill>
                  <a:srgbClr val="2B563B"/>
                </a:solidFill>
                <a:latin typeface="Verdana"/>
                <a:cs typeface="Verdana"/>
              </a:rPr>
              <a:t> </a:t>
            </a:r>
            <a:r>
              <a:rPr sz="2400" spc="-25" dirty="0">
                <a:solidFill>
                  <a:srgbClr val="2B563B"/>
                </a:solidFill>
                <a:latin typeface="Verdana"/>
                <a:cs typeface="Verdana"/>
              </a:rPr>
              <a:t>are</a:t>
            </a:r>
            <a:r>
              <a:rPr sz="2400" spc="-160" dirty="0">
                <a:solidFill>
                  <a:srgbClr val="2B563B"/>
                </a:solidFill>
                <a:latin typeface="Verdana"/>
                <a:cs typeface="Verdana"/>
              </a:rPr>
              <a:t> </a:t>
            </a:r>
            <a:r>
              <a:rPr sz="2400" spc="-20" dirty="0">
                <a:solidFill>
                  <a:srgbClr val="2B563B"/>
                </a:solidFill>
                <a:latin typeface="Verdana"/>
                <a:cs typeface="Verdana"/>
              </a:rPr>
              <a:t>crucial</a:t>
            </a:r>
            <a:r>
              <a:rPr sz="2400" spc="-160" dirty="0">
                <a:solidFill>
                  <a:srgbClr val="2B563B"/>
                </a:solidFill>
                <a:latin typeface="Verdana"/>
                <a:cs typeface="Verdana"/>
              </a:rPr>
              <a:t> </a:t>
            </a:r>
            <a:r>
              <a:rPr sz="2400" spc="-60" dirty="0">
                <a:solidFill>
                  <a:srgbClr val="2B563B"/>
                </a:solidFill>
                <a:latin typeface="Verdana"/>
                <a:cs typeface="Verdana"/>
              </a:rPr>
              <a:t>in</a:t>
            </a:r>
            <a:r>
              <a:rPr sz="2400" spc="-155" dirty="0">
                <a:solidFill>
                  <a:srgbClr val="2B563B"/>
                </a:solidFill>
                <a:latin typeface="Verdana"/>
                <a:cs typeface="Verdana"/>
              </a:rPr>
              <a:t> </a:t>
            </a:r>
            <a:r>
              <a:rPr sz="2400" spc="-60" dirty="0">
                <a:solidFill>
                  <a:srgbClr val="2B563B"/>
                </a:solidFill>
                <a:latin typeface="Verdana"/>
                <a:cs typeface="Verdana"/>
              </a:rPr>
              <a:t>ensuring</a:t>
            </a:r>
            <a:r>
              <a:rPr sz="2400" spc="-160" dirty="0">
                <a:solidFill>
                  <a:srgbClr val="2B563B"/>
                </a:solidFill>
                <a:latin typeface="Verdana"/>
                <a:cs typeface="Verdana"/>
              </a:rPr>
              <a:t> </a:t>
            </a:r>
            <a:r>
              <a:rPr sz="2400" spc="-60" dirty="0">
                <a:solidFill>
                  <a:srgbClr val="2B563B"/>
                </a:solidFill>
                <a:latin typeface="Verdana"/>
                <a:cs typeface="Verdana"/>
              </a:rPr>
              <a:t>the</a:t>
            </a:r>
            <a:r>
              <a:rPr sz="2400" spc="-160" dirty="0">
                <a:solidFill>
                  <a:srgbClr val="2B563B"/>
                </a:solidFill>
                <a:latin typeface="Verdana"/>
                <a:cs typeface="Verdana"/>
              </a:rPr>
              <a:t> </a:t>
            </a:r>
            <a:r>
              <a:rPr sz="2400" spc="-10" dirty="0">
                <a:solidFill>
                  <a:srgbClr val="2B563B"/>
                </a:solidFill>
                <a:latin typeface="Verdana"/>
                <a:cs typeface="Verdana"/>
              </a:rPr>
              <a:t>ethical </a:t>
            </a:r>
            <a:r>
              <a:rPr sz="2400" dirty="0">
                <a:solidFill>
                  <a:srgbClr val="2B563B"/>
                </a:solidFill>
                <a:latin typeface="Verdana"/>
                <a:cs typeface="Verdana"/>
              </a:rPr>
              <a:t>and</a:t>
            </a:r>
            <a:r>
              <a:rPr sz="2400" spc="-165" dirty="0">
                <a:solidFill>
                  <a:srgbClr val="2B563B"/>
                </a:solidFill>
                <a:latin typeface="Verdana"/>
                <a:cs typeface="Verdana"/>
              </a:rPr>
              <a:t> </a:t>
            </a:r>
            <a:r>
              <a:rPr sz="2400" dirty="0">
                <a:solidFill>
                  <a:srgbClr val="2B563B"/>
                </a:solidFill>
                <a:latin typeface="Verdana"/>
                <a:cs typeface="Verdana"/>
              </a:rPr>
              <a:t>e</a:t>
            </a:r>
            <a:r>
              <a:rPr sz="2400" spc="75" dirty="0">
                <a:solidFill>
                  <a:srgbClr val="2B563B"/>
                </a:solidFill>
                <a:latin typeface="Verdana"/>
                <a:cs typeface="Verdana"/>
              </a:rPr>
              <a:t>  </a:t>
            </a:r>
            <a:r>
              <a:rPr sz="2400" spc="-35" dirty="0">
                <a:solidFill>
                  <a:srgbClr val="2B563B"/>
                </a:solidFill>
                <a:latin typeface="Verdana"/>
                <a:cs typeface="Verdana"/>
              </a:rPr>
              <a:t>ective</a:t>
            </a:r>
            <a:r>
              <a:rPr sz="2400" spc="-155" dirty="0">
                <a:solidFill>
                  <a:srgbClr val="2B563B"/>
                </a:solidFill>
                <a:latin typeface="Verdana"/>
                <a:cs typeface="Verdana"/>
              </a:rPr>
              <a:t> </a:t>
            </a:r>
            <a:r>
              <a:rPr sz="2400" spc="-60" dirty="0">
                <a:solidFill>
                  <a:srgbClr val="2B563B"/>
                </a:solidFill>
                <a:latin typeface="Verdana"/>
                <a:cs typeface="Verdana"/>
              </a:rPr>
              <a:t>deployment</a:t>
            </a:r>
            <a:r>
              <a:rPr sz="2400" spc="-165" dirty="0">
                <a:solidFill>
                  <a:srgbClr val="2B563B"/>
                </a:solidFill>
                <a:latin typeface="Verdana"/>
                <a:cs typeface="Verdana"/>
              </a:rPr>
              <a:t> </a:t>
            </a:r>
            <a:r>
              <a:rPr sz="2400" dirty="0">
                <a:solidFill>
                  <a:srgbClr val="2B563B"/>
                </a:solidFill>
                <a:latin typeface="Verdana"/>
                <a:cs typeface="Verdana"/>
              </a:rPr>
              <a:t>of</a:t>
            </a:r>
            <a:r>
              <a:rPr sz="2400" spc="-165" dirty="0">
                <a:solidFill>
                  <a:srgbClr val="2B563B"/>
                </a:solidFill>
                <a:latin typeface="Verdana"/>
                <a:cs typeface="Verdana"/>
              </a:rPr>
              <a:t> </a:t>
            </a:r>
            <a:r>
              <a:rPr sz="2400" spc="-75" dirty="0">
                <a:solidFill>
                  <a:srgbClr val="2B563B"/>
                </a:solidFill>
                <a:latin typeface="Verdana"/>
                <a:cs typeface="Verdana"/>
              </a:rPr>
              <a:t>this</a:t>
            </a:r>
            <a:r>
              <a:rPr sz="2400" spc="-160" dirty="0">
                <a:solidFill>
                  <a:srgbClr val="2B563B"/>
                </a:solidFill>
                <a:latin typeface="Verdana"/>
                <a:cs typeface="Verdana"/>
              </a:rPr>
              <a:t> </a:t>
            </a:r>
            <a:r>
              <a:rPr sz="2400" spc="-10" dirty="0">
                <a:solidFill>
                  <a:srgbClr val="2B563B"/>
                </a:solidFill>
                <a:latin typeface="Verdana"/>
                <a:cs typeface="Verdana"/>
              </a:rPr>
              <a:t>technology.</a:t>
            </a:r>
            <a:endParaRPr sz="2400">
              <a:latin typeface="Verdana"/>
              <a:cs typeface="Verdan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TotalTime>
  <Words>379</Words>
  <Application>Microsoft Office PowerPoint</Application>
  <PresentationFormat>Custom</PresentationFormat>
  <Paragraphs>36</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Slide 1</vt:lpstr>
      <vt:lpstr>Automated Question Tagging System</vt:lpstr>
      <vt:lpstr>Introduction</vt:lpstr>
      <vt:lpstr>Problem Definition and Algorithm: Task Definition:</vt:lpstr>
      <vt:lpstr>Challenges of Manual Tagging</vt:lpstr>
      <vt:lpstr>Benefits of Automated Tagging</vt:lpstr>
      <vt:lpstr>Enhancing User Experience</vt:lpstr>
      <vt:lpstr>Advanced Tagging Techniques</vt:lpstr>
      <vt:lpstr>Implementation Considerations</vt:lpstr>
      <vt:lpstr>Future Trends</vt:lpstr>
      <vt:lpstr>Case Studies</vt:lpstr>
      <vt:lpstr>Best Practices</vt:lpstr>
      <vt:lpstr>Future Possibilities</vt:lpstr>
      <vt:lpstr>Slide 14</vt:lpstr>
      <vt:lpstr>Conclusion</vt:lpstr>
      <vt:lpstr>Thanks!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dc:title>
  <dc:creator>pruthvi reddy</dc:creator>
  <cp:lastModifiedBy>Pruthvi Reddy</cp:lastModifiedBy>
  <cp:revision>1</cp:revision>
  <dcterms:created xsi:type="dcterms:W3CDTF">2024-03-28T16:43:32Z</dcterms:created>
  <dcterms:modified xsi:type="dcterms:W3CDTF">2024-03-28T16:54:16Z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2024-03-28T00:00:00Z</vt:filetime>
  </property>
  <property fmtid="{D5CDD505-2E9C-101B-9397-08002B2CF9AE}" pid="3" name="Creator">
    <vt:lpwstr>Chromium</vt:lpwstr>
  </property>
  <property fmtid="{D5CDD505-2E9C-101B-9397-08002B2CF9AE}" pid="4" name="LastSaved">
    <vt:filetime>2024-03-28T00:00:00Z</vt:filetime>
  </property>
  <property fmtid="{D5CDD505-2E9C-101B-9397-08002B2CF9AE}" pid="5" name="Producer">
    <vt:lpwstr>3-Heights(TM) PDF Security Shell 4.8.25.2 (http://www.pdf-tools.com)</vt:lpwstr>
  </property>
</Properties>
</file>